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sldIdLst>
    <p:sldId id="256" r:id="rId2"/>
    <p:sldId id="282" r:id="rId3"/>
    <p:sldId id="1106" r:id="rId4"/>
    <p:sldId id="1149" r:id="rId5"/>
    <p:sldId id="1159" r:id="rId6"/>
    <p:sldId id="1113" r:id="rId7"/>
    <p:sldId id="1147" r:id="rId8"/>
    <p:sldId id="1112" r:id="rId9"/>
    <p:sldId id="1166" r:id="rId10"/>
    <p:sldId id="1168" r:id="rId11"/>
    <p:sldId id="1169" r:id="rId12"/>
    <p:sldId id="1170" r:id="rId13"/>
    <p:sldId id="1167" r:id="rId14"/>
    <p:sldId id="1150" r:id="rId15"/>
    <p:sldId id="1160" r:id="rId16"/>
    <p:sldId id="1151" r:id="rId17"/>
    <p:sldId id="1161" r:id="rId18"/>
    <p:sldId id="1152" r:id="rId19"/>
    <p:sldId id="1162" r:id="rId20"/>
    <p:sldId id="1108" r:id="rId21"/>
    <p:sldId id="1124" r:id="rId22"/>
    <p:sldId id="1153" r:id="rId23"/>
    <p:sldId id="1125" r:id="rId24"/>
    <p:sldId id="1156" r:id="rId25"/>
    <p:sldId id="1137" r:id="rId26"/>
    <p:sldId id="1154" r:id="rId27"/>
    <p:sldId id="1155" r:id="rId28"/>
    <p:sldId id="1157" r:id="rId29"/>
    <p:sldId id="1158" r:id="rId30"/>
    <p:sldId id="1126" r:id="rId31"/>
    <p:sldId id="1163" r:id="rId32"/>
    <p:sldId id="1164" r:id="rId33"/>
    <p:sldId id="1165" r:id="rId34"/>
    <p:sldId id="602" r:id="rId35"/>
    <p:sldId id="273" r:id="rId36"/>
    <p:sldId id="274" r:id="rId37"/>
    <p:sldId id="275"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06"/>
            <p14:sldId id="1149"/>
            <p14:sldId id="1159"/>
            <p14:sldId id="1113"/>
            <p14:sldId id="1147"/>
            <p14:sldId id="1112"/>
            <p14:sldId id="1166"/>
            <p14:sldId id="1168"/>
            <p14:sldId id="1169"/>
            <p14:sldId id="1170"/>
            <p14:sldId id="1167"/>
            <p14:sldId id="1150"/>
            <p14:sldId id="1160"/>
            <p14:sldId id="1151"/>
            <p14:sldId id="1161"/>
            <p14:sldId id="1152"/>
            <p14:sldId id="1162"/>
            <p14:sldId id="1108"/>
            <p14:sldId id="1124"/>
            <p14:sldId id="1153"/>
            <p14:sldId id="1125"/>
            <p14:sldId id="1156"/>
            <p14:sldId id="1137"/>
            <p14:sldId id="1154"/>
            <p14:sldId id="1155"/>
            <p14:sldId id="1157"/>
            <p14:sldId id="1158"/>
            <p14:sldId id="1126"/>
            <p14:sldId id="1163"/>
            <p14:sldId id="1164"/>
            <p14:sldId id="1165"/>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3A801-1100-49B3-A4A4-4C74BF9A337E}" v="42" dt="2025-01-27T20:58:32.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326"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0393A801-1100-49B3-A4A4-4C74BF9A337E}"/>
    <pc:docChg chg="undo custSel modSld">
      <pc:chgData name="Douglas Harder" userId="2b8d8b750cb213a7" providerId="LiveId" clId="{0393A801-1100-49B3-A4A4-4C74BF9A337E}" dt="2025-01-27T20:58:32.637" v="138"/>
      <pc:docMkLst>
        <pc:docMk/>
      </pc:docMkLst>
      <pc:sldChg chg="delSp modTransition modAnim">
        <pc:chgData name="Douglas Harder" userId="2b8d8b750cb213a7" providerId="LiveId" clId="{0393A801-1100-49B3-A4A4-4C74BF9A337E}" dt="2025-01-27T19:57:14.895" v="3"/>
        <pc:sldMkLst>
          <pc:docMk/>
          <pc:sldMk cId="656847970" sldId="256"/>
        </pc:sldMkLst>
        <pc:picChg chg="del">
          <ac:chgData name="Douglas Harder" userId="2b8d8b750cb213a7" providerId="LiveId" clId="{0393A801-1100-49B3-A4A4-4C74BF9A337E}" dt="2025-01-27T19:57:12.412" v="2"/>
          <ac:picMkLst>
            <pc:docMk/>
            <pc:sldMk cId="656847970" sldId="256"/>
            <ac:picMk id="4" creationId="{B1A502AD-E283-4CB6-86A0-85B6BBDC88F2}"/>
          </ac:picMkLst>
        </pc:picChg>
      </pc:sldChg>
      <pc:sldChg chg="delSp modTransition modAnim">
        <pc:chgData name="Douglas Harder" userId="2b8d8b750cb213a7" providerId="LiveId" clId="{0393A801-1100-49B3-A4A4-4C74BF9A337E}" dt="2025-01-27T19:57:14.895" v="3"/>
        <pc:sldMkLst>
          <pc:docMk/>
          <pc:sldMk cId="1740462976" sldId="273"/>
        </pc:sldMkLst>
        <pc:picChg chg="del">
          <ac:chgData name="Douglas Harder" userId="2b8d8b750cb213a7" providerId="LiveId" clId="{0393A801-1100-49B3-A4A4-4C74BF9A337E}" dt="2025-01-27T19:57:12.412" v="2"/>
          <ac:picMkLst>
            <pc:docMk/>
            <pc:sldMk cId="1740462976" sldId="273"/>
            <ac:picMk id="5" creationId="{928CDBF0-D9DC-4A82-87AE-A279DFA76CF4}"/>
          </ac:picMkLst>
        </pc:picChg>
      </pc:sldChg>
      <pc:sldChg chg="delSp modTransition modAnim">
        <pc:chgData name="Douglas Harder" userId="2b8d8b750cb213a7" providerId="LiveId" clId="{0393A801-1100-49B3-A4A4-4C74BF9A337E}" dt="2025-01-27T19:57:14.895" v="3"/>
        <pc:sldMkLst>
          <pc:docMk/>
          <pc:sldMk cId="886795597" sldId="274"/>
        </pc:sldMkLst>
        <pc:picChg chg="del">
          <ac:chgData name="Douglas Harder" userId="2b8d8b750cb213a7" providerId="LiveId" clId="{0393A801-1100-49B3-A4A4-4C74BF9A337E}" dt="2025-01-27T19:57:12.412" v="2"/>
          <ac:picMkLst>
            <pc:docMk/>
            <pc:sldMk cId="886795597" sldId="274"/>
            <ac:picMk id="7" creationId="{718CC8B1-5C10-42BE-A05E-D186C74E8F28}"/>
          </ac:picMkLst>
        </pc:picChg>
      </pc:sldChg>
      <pc:sldChg chg="delSp modTransition modAnim">
        <pc:chgData name="Douglas Harder" userId="2b8d8b750cb213a7" providerId="LiveId" clId="{0393A801-1100-49B3-A4A4-4C74BF9A337E}" dt="2025-01-27T19:57:14.895" v="3"/>
        <pc:sldMkLst>
          <pc:docMk/>
          <pc:sldMk cId="1131585356" sldId="275"/>
        </pc:sldMkLst>
        <pc:picChg chg="del">
          <ac:chgData name="Douglas Harder" userId="2b8d8b750cb213a7" providerId="LiveId" clId="{0393A801-1100-49B3-A4A4-4C74BF9A337E}" dt="2025-01-27T19:57:12.412" v="2"/>
          <ac:picMkLst>
            <pc:docMk/>
            <pc:sldMk cId="1131585356" sldId="275"/>
            <ac:picMk id="8" creationId="{D23E4374-F87D-4214-96CF-B496C02A7374}"/>
          </ac:picMkLst>
        </pc:picChg>
      </pc:sldChg>
      <pc:sldChg chg="delSp modTransition modAnim">
        <pc:chgData name="Douglas Harder" userId="2b8d8b750cb213a7" providerId="LiveId" clId="{0393A801-1100-49B3-A4A4-4C74BF9A337E}" dt="2025-01-27T19:57:14.895" v="3"/>
        <pc:sldMkLst>
          <pc:docMk/>
          <pc:sldMk cId="4272497073" sldId="276"/>
        </pc:sldMkLst>
        <pc:picChg chg="del">
          <ac:chgData name="Douglas Harder" userId="2b8d8b750cb213a7" providerId="LiveId" clId="{0393A801-1100-49B3-A4A4-4C74BF9A337E}" dt="2025-01-27T19:57:12.412" v="2"/>
          <ac:picMkLst>
            <pc:docMk/>
            <pc:sldMk cId="4272497073" sldId="276"/>
            <ac:picMk id="7" creationId="{552E99E1-BF8D-4AB8-B73F-CB7EA44F3DCA}"/>
          </ac:picMkLst>
        </pc:picChg>
      </pc:sldChg>
      <pc:sldChg chg="delSp modTransition modAnim">
        <pc:chgData name="Douglas Harder" userId="2b8d8b750cb213a7" providerId="LiveId" clId="{0393A801-1100-49B3-A4A4-4C74BF9A337E}" dt="2025-01-27T19:57:14.895" v="3"/>
        <pc:sldMkLst>
          <pc:docMk/>
          <pc:sldMk cId="2835283541" sldId="282"/>
        </pc:sldMkLst>
        <pc:picChg chg="del">
          <ac:chgData name="Douglas Harder" userId="2b8d8b750cb213a7" providerId="LiveId" clId="{0393A801-1100-49B3-A4A4-4C74BF9A337E}" dt="2025-01-27T19:57:12.412" v="2"/>
          <ac:picMkLst>
            <pc:docMk/>
            <pc:sldMk cId="2835283541" sldId="282"/>
            <ac:picMk id="5" creationId="{171B4FC2-6B6C-4993-9D3F-8F7FCE836D37}"/>
          </ac:picMkLst>
        </pc:picChg>
      </pc:sldChg>
      <pc:sldChg chg="delSp modTransition modAnim">
        <pc:chgData name="Douglas Harder" userId="2b8d8b750cb213a7" providerId="LiveId" clId="{0393A801-1100-49B3-A4A4-4C74BF9A337E}" dt="2025-01-27T19:57:14.895" v="3"/>
        <pc:sldMkLst>
          <pc:docMk/>
          <pc:sldMk cId="2475975949" sldId="602"/>
        </pc:sldMkLst>
        <pc:picChg chg="del">
          <ac:chgData name="Douglas Harder" userId="2b8d8b750cb213a7" providerId="LiveId" clId="{0393A801-1100-49B3-A4A4-4C74BF9A337E}" dt="2025-01-27T19:57:12.412" v="2"/>
          <ac:picMkLst>
            <pc:docMk/>
            <pc:sldMk cId="2475975949" sldId="602"/>
            <ac:picMk id="9" creationId="{E9FBEEFF-25F4-4522-91BF-DAC8379705E1}"/>
          </ac:picMkLst>
        </pc:picChg>
      </pc:sldChg>
      <pc:sldChg chg="delSp modTransition modAnim">
        <pc:chgData name="Douglas Harder" userId="2b8d8b750cb213a7" providerId="LiveId" clId="{0393A801-1100-49B3-A4A4-4C74BF9A337E}" dt="2025-01-27T19:57:14.895" v="3"/>
        <pc:sldMkLst>
          <pc:docMk/>
          <pc:sldMk cId="2987754070" sldId="1106"/>
        </pc:sldMkLst>
        <pc:picChg chg="del">
          <ac:chgData name="Douglas Harder" userId="2b8d8b750cb213a7" providerId="LiveId" clId="{0393A801-1100-49B3-A4A4-4C74BF9A337E}" dt="2025-01-27T19:57:12.412" v="2"/>
          <ac:picMkLst>
            <pc:docMk/>
            <pc:sldMk cId="2987754070" sldId="1106"/>
            <ac:picMk id="8" creationId="{D88EAA38-4A90-4801-964C-780FB48AE5EC}"/>
          </ac:picMkLst>
        </pc:picChg>
      </pc:sldChg>
      <pc:sldChg chg="delSp modTransition modAnim">
        <pc:chgData name="Douglas Harder" userId="2b8d8b750cb213a7" providerId="LiveId" clId="{0393A801-1100-49B3-A4A4-4C74BF9A337E}" dt="2025-01-27T20:41:09.417" v="30"/>
        <pc:sldMkLst>
          <pc:docMk/>
          <pc:sldMk cId="636001643" sldId="1108"/>
        </pc:sldMkLst>
        <pc:picChg chg="del">
          <ac:chgData name="Douglas Harder" userId="2b8d8b750cb213a7" providerId="LiveId" clId="{0393A801-1100-49B3-A4A4-4C74BF9A337E}" dt="2025-01-27T19:57:12.412" v="2"/>
          <ac:picMkLst>
            <pc:docMk/>
            <pc:sldMk cId="636001643" sldId="1108"/>
            <ac:picMk id="6" creationId="{31E1418E-5F95-4A38-B6CE-FF92980838A3}"/>
          </ac:picMkLst>
        </pc:picChg>
      </pc:sldChg>
      <pc:sldChg chg="delSp modTransition modAnim">
        <pc:chgData name="Douglas Harder" userId="2b8d8b750cb213a7" providerId="LiveId" clId="{0393A801-1100-49B3-A4A4-4C74BF9A337E}" dt="2025-01-27T19:58:23.230" v="8"/>
        <pc:sldMkLst>
          <pc:docMk/>
          <pc:sldMk cId="208574646" sldId="1112"/>
        </pc:sldMkLst>
        <pc:picChg chg="del">
          <ac:chgData name="Douglas Harder" userId="2b8d8b750cb213a7" providerId="LiveId" clId="{0393A801-1100-49B3-A4A4-4C74BF9A337E}" dt="2025-01-27T19:57:12.412" v="2"/>
          <ac:picMkLst>
            <pc:docMk/>
            <pc:sldMk cId="208574646" sldId="1112"/>
            <ac:picMk id="7" creationId="{0AEE7798-69DD-439B-B512-D9A4A28E264C}"/>
          </ac:picMkLst>
        </pc:picChg>
      </pc:sldChg>
      <pc:sldChg chg="delSp modTransition modAnim">
        <pc:chgData name="Douglas Harder" userId="2b8d8b750cb213a7" providerId="LiveId" clId="{0393A801-1100-49B3-A4A4-4C74BF9A337E}" dt="2025-01-27T19:57:25.461" v="4"/>
        <pc:sldMkLst>
          <pc:docMk/>
          <pc:sldMk cId="2498871530" sldId="1113"/>
        </pc:sldMkLst>
        <pc:picChg chg="del">
          <ac:chgData name="Douglas Harder" userId="2b8d8b750cb213a7" providerId="LiveId" clId="{0393A801-1100-49B3-A4A4-4C74BF9A337E}" dt="2025-01-27T19:57:12.412" v="2"/>
          <ac:picMkLst>
            <pc:docMk/>
            <pc:sldMk cId="2498871530" sldId="1113"/>
            <ac:picMk id="12" creationId="{90B9D139-2813-441E-A3A3-AF833A2DE4D9}"/>
          </ac:picMkLst>
        </pc:picChg>
      </pc:sldChg>
      <pc:sldChg chg="delSp modTransition modAnim">
        <pc:chgData name="Douglas Harder" userId="2b8d8b750cb213a7" providerId="LiveId" clId="{0393A801-1100-49B3-A4A4-4C74BF9A337E}" dt="2025-01-27T19:57:14.895" v="3"/>
        <pc:sldMkLst>
          <pc:docMk/>
          <pc:sldMk cId="1548934316" sldId="1124"/>
        </pc:sldMkLst>
        <pc:picChg chg="del">
          <ac:chgData name="Douglas Harder" userId="2b8d8b750cb213a7" providerId="LiveId" clId="{0393A801-1100-49B3-A4A4-4C74BF9A337E}" dt="2025-01-27T19:57:12.412" v="2"/>
          <ac:picMkLst>
            <pc:docMk/>
            <pc:sldMk cId="1548934316" sldId="1124"/>
            <ac:picMk id="24" creationId="{11773955-E7C4-4AF2-8B45-C518106603D5}"/>
          </ac:picMkLst>
        </pc:picChg>
      </pc:sldChg>
      <pc:sldChg chg="delSp modTransition modAnim">
        <pc:chgData name="Douglas Harder" userId="2b8d8b750cb213a7" providerId="LiveId" clId="{0393A801-1100-49B3-A4A4-4C74BF9A337E}" dt="2025-01-27T19:57:14.895" v="3"/>
        <pc:sldMkLst>
          <pc:docMk/>
          <pc:sldMk cId="1093979266" sldId="1125"/>
        </pc:sldMkLst>
        <pc:picChg chg="del">
          <ac:chgData name="Douglas Harder" userId="2b8d8b750cb213a7" providerId="LiveId" clId="{0393A801-1100-49B3-A4A4-4C74BF9A337E}" dt="2025-01-27T19:57:12.412" v="2"/>
          <ac:picMkLst>
            <pc:docMk/>
            <pc:sldMk cId="1093979266" sldId="1125"/>
            <ac:picMk id="9" creationId="{35919D40-9517-4B38-9B97-4CAF0A17823F}"/>
          </ac:picMkLst>
        </pc:picChg>
      </pc:sldChg>
      <pc:sldChg chg="delSp modTransition modAnim">
        <pc:chgData name="Douglas Harder" userId="2b8d8b750cb213a7" providerId="LiveId" clId="{0393A801-1100-49B3-A4A4-4C74BF9A337E}" dt="2025-01-27T20:57:37.105" v="132"/>
        <pc:sldMkLst>
          <pc:docMk/>
          <pc:sldMk cId="3111039394" sldId="1126"/>
        </pc:sldMkLst>
        <pc:picChg chg="del">
          <ac:chgData name="Douglas Harder" userId="2b8d8b750cb213a7" providerId="LiveId" clId="{0393A801-1100-49B3-A4A4-4C74BF9A337E}" dt="2025-01-27T19:57:12.412" v="2"/>
          <ac:picMkLst>
            <pc:docMk/>
            <pc:sldMk cId="3111039394" sldId="1126"/>
            <ac:picMk id="11" creationId="{E7D25C62-7E0A-4A2D-9F1E-3C619F109439}"/>
          </ac:picMkLst>
        </pc:picChg>
      </pc:sldChg>
      <pc:sldChg chg="delSp modTransition modAnim">
        <pc:chgData name="Douglas Harder" userId="2b8d8b750cb213a7" providerId="LiveId" clId="{0393A801-1100-49B3-A4A4-4C74BF9A337E}" dt="2025-01-27T20:43:45.522" v="31"/>
        <pc:sldMkLst>
          <pc:docMk/>
          <pc:sldMk cId="711536009" sldId="1137"/>
        </pc:sldMkLst>
        <pc:picChg chg="del">
          <ac:chgData name="Douglas Harder" userId="2b8d8b750cb213a7" providerId="LiveId" clId="{0393A801-1100-49B3-A4A4-4C74BF9A337E}" dt="2025-01-27T19:57:12.412" v="2"/>
          <ac:picMkLst>
            <pc:docMk/>
            <pc:sldMk cId="711536009" sldId="1137"/>
            <ac:picMk id="9" creationId="{6DDCA482-CA38-4503-AB67-9FD894926603}"/>
          </ac:picMkLst>
        </pc:picChg>
      </pc:sldChg>
      <pc:sldChg chg="delSp modTransition modAnim">
        <pc:chgData name="Douglas Harder" userId="2b8d8b750cb213a7" providerId="LiveId" clId="{0393A801-1100-49B3-A4A4-4C74BF9A337E}" dt="2025-01-27T19:57:41.514" v="5"/>
        <pc:sldMkLst>
          <pc:docMk/>
          <pc:sldMk cId="398575374" sldId="1147"/>
        </pc:sldMkLst>
        <pc:picChg chg="del">
          <ac:chgData name="Douglas Harder" userId="2b8d8b750cb213a7" providerId="LiveId" clId="{0393A801-1100-49B3-A4A4-4C74BF9A337E}" dt="2025-01-27T19:57:12.412" v="2"/>
          <ac:picMkLst>
            <pc:docMk/>
            <pc:sldMk cId="398575374" sldId="1147"/>
            <ac:picMk id="11" creationId="{BB46E7EA-274B-40FB-9BB4-A07742705016}"/>
          </ac:picMkLst>
        </pc:picChg>
      </pc:sldChg>
      <pc:sldChg chg="delSp modTransition modAnim">
        <pc:chgData name="Douglas Harder" userId="2b8d8b750cb213a7" providerId="LiveId" clId="{0393A801-1100-49B3-A4A4-4C74BF9A337E}" dt="2025-01-27T19:57:14.895" v="3"/>
        <pc:sldMkLst>
          <pc:docMk/>
          <pc:sldMk cId="2631194464" sldId="1149"/>
        </pc:sldMkLst>
        <pc:picChg chg="del">
          <ac:chgData name="Douglas Harder" userId="2b8d8b750cb213a7" providerId="LiveId" clId="{0393A801-1100-49B3-A4A4-4C74BF9A337E}" dt="2025-01-27T19:57:12.412" v="2"/>
          <ac:picMkLst>
            <pc:docMk/>
            <pc:sldMk cId="2631194464" sldId="1149"/>
            <ac:picMk id="9" creationId="{641B5A65-3144-4F6E-80FA-5D6091D9DBA7}"/>
          </ac:picMkLst>
        </pc:picChg>
      </pc:sldChg>
      <pc:sldChg chg="delSp modTransition modAnim">
        <pc:chgData name="Douglas Harder" userId="2b8d8b750cb213a7" providerId="LiveId" clId="{0393A801-1100-49B3-A4A4-4C74BF9A337E}" dt="2025-01-27T19:57:14.895" v="3"/>
        <pc:sldMkLst>
          <pc:docMk/>
          <pc:sldMk cId="3980727101" sldId="1150"/>
        </pc:sldMkLst>
        <pc:picChg chg="del">
          <ac:chgData name="Douglas Harder" userId="2b8d8b750cb213a7" providerId="LiveId" clId="{0393A801-1100-49B3-A4A4-4C74BF9A337E}" dt="2025-01-27T19:57:12.412" v="2"/>
          <ac:picMkLst>
            <pc:docMk/>
            <pc:sldMk cId="3980727101" sldId="1150"/>
            <ac:picMk id="8" creationId="{426880A4-BFC4-47B7-81E3-483DFF14D1AF}"/>
          </ac:picMkLst>
        </pc:picChg>
      </pc:sldChg>
      <pc:sldChg chg="delSp modTransition modAnim">
        <pc:chgData name="Douglas Harder" userId="2b8d8b750cb213a7" providerId="LiveId" clId="{0393A801-1100-49B3-A4A4-4C74BF9A337E}" dt="2025-01-27T20:40:19.479" v="26"/>
        <pc:sldMkLst>
          <pc:docMk/>
          <pc:sldMk cId="3240314754" sldId="1151"/>
        </pc:sldMkLst>
        <pc:picChg chg="del">
          <ac:chgData name="Douglas Harder" userId="2b8d8b750cb213a7" providerId="LiveId" clId="{0393A801-1100-49B3-A4A4-4C74BF9A337E}" dt="2025-01-27T19:57:12.412" v="2"/>
          <ac:picMkLst>
            <pc:docMk/>
            <pc:sldMk cId="3240314754" sldId="1151"/>
            <ac:picMk id="7" creationId="{DFB7569A-AC20-451B-B432-2F7246E6B7C0}"/>
          </ac:picMkLst>
        </pc:picChg>
      </pc:sldChg>
      <pc:sldChg chg="delSp modTransition modAnim">
        <pc:chgData name="Douglas Harder" userId="2b8d8b750cb213a7" providerId="LiveId" clId="{0393A801-1100-49B3-A4A4-4C74BF9A337E}" dt="2025-01-27T20:40:48.692" v="28"/>
        <pc:sldMkLst>
          <pc:docMk/>
          <pc:sldMk cId="1632352028" sldId="1152"/>
        </pc:sldMkLst>
        <pc:picChg chg="del">
          <ac:chgData name="Douglas Harder" userId="2b8d8b750cb213a7" providerId="LiveId" clId="{0393A801-1100-49B3-A4A4-4C74BF9A337E}" dt="2025-01-27T19:57:12.412" v="2"/>
          <ac:picMkLst>
            <pc:docMk/>
            <pc:sldMk cId="1632352028" sldId="1152"/>
            <ac:picMk id="7" creationId="{95632F36-500F-44E6-A573-313D7B3A8F47}"/>
          </ac:picMkLst>
        </pc:picChg>
      </pc:sldChg>
      <pc:sldChg chg="delSp modTransition modAnim">
        <pc:chgData name="Douglas Harder" userId="2b8d8b750cb213a7" providerId="LiveId" clId="{0393A801-1100-49B3-A4A4-4C74BF9A337E}" dt="2025-01-27T19:57:14.895" v="3"/>
        <pc:sldMkLst>
          <pc:docMk/>
          <pc:sldMk cId="2790055919" sldId="1153"/>
        </pc:sldMkLst>
        <pc:picChg chg="del">
          <ac:chgData name="Douglas Harder" userId="2b8d8b750cb213a7" providerId="LiveId" clId="{0393A801-1100-49B3-A4A4-4C74BF9A337E}" dt="2025-01-27T19:57:12.412" v="2"/>
          <ac:picMkLst>
            <pc:docMk/>
            <pc:sldMk cId="2790055919" sldId="1153"/>
            <ac:picMk id="41" creationId="{1F1BA2F1-BCB6-4E6D-AF03-9262DFD220A2}"/>
          </ac:picMkLst>
        </pc:picChg>
      </pc:sldChg>
      <pc:sldChg chg="delSp modTransition modAnim">
        <pc:chgData name="Douglas Harder" userId="2b8d8b750cb213a7" providerId="LiveId" clId="{0393A801-1100-49B3-A4A4-4C74BF9A337E}" dt="2025-01-27T19:57:14.895" v="3"/>
        <pc:sldMkLst>
          <pc:docMk/>
          <pc:sldMk cId="179679626" sldId="1154"/>
        </pc:sldMkLst>
        <pc:picChg chg="del">
          <ac:chgData name="Douglas Harder" userId="2b8d8b750cb213a7" providerId="LiveId" clId="{0393A801-1100-49B3-A4A4-4C74BF9A337E}" dt="2025-01-27T19:57:12.412" v="2"/>
          <ac:picMkLst>
            <pc:docMk/>
            <pc:sldMk cId="179679626" sldId="1154"/>
            <ac:picMk id="10" creationId="{FCE5800C-AB1B-43EB-9844-CA62B3A1CB17}"/>
          </ac:picMkLst>
        </pc:picChg>
      </pc:sldChg>
      <pc:sldChg chg="delSp modTransition modAnim">
        <pc:chgData name="Douglas Harder" userId="2b8d8b750cb213a7" providerId="LiveId" clId="{0393A801-1100-49B3-A4A4-4C74BF9A337E}" dt="2025-01-27T19:57:14.895" v="3"/>
        <pc:sldMkLst>
          <pc:docMk/>
          <pc:sldMk cId="828364543" sldId="1155"/>
        </pc:sldMkLst>
        <pc:picChg chg="del">
          <ac:chgData name="Douglas Harder" userId="2b8d8b750cb213a7" providerId="LiveId" clId="{0393A801-1100-49B3-A4A4-4C74BF9A337E}" dt="2025-01-27T19:57:12.412" v="2"/>
          <ac:picMkLst>
            <pc:docMk/>
            <pc:sldMk cId="828364543" sldId="1155"/>
            <ac:picMk id="10" creationId="{62A8A66E-6ABA-47FF-832F-021A64CF3D1F}"/>
          </ac:picMkLst>
        </pc:picChg>
      </pc:sldChg>
      <pc:sldChg chg="delSp modSp mod modTransition modAnim">
        <pc:chgData name="Douglas Harder" userId="2b8d8b750cb213a7" providerId="LiveId" clId="{0393A801-1100-49B3-A4A4-4C74BF9A337E}" dt="2025-01-27T20:44:18.308" v="33" actId="14100"/>
        <pc:sldMkLst>
          <pc:docMk/>
          <pc:sldMk cId="1600359530" sldId="1156"/>
        </pc:sldMkLst>
        <pc:spChg chg="mod">
          <ac:chgData name="Douglas Harder" userId="2b8d8b750cb213a7" providerId="LiveId" clId="{0393A801-1100-49B3-A4A4-4C74BF9A337E}" dt="2025-01-27T20:44:18.308" v="33" actId="14100"/>
          <ac:spMkLst>
            <pc:docMk/>
            <pc:sldMk cId="1600359530" sldId="1156"/>
            <ac:spMk id="3" creationId="{8E45C1B9-AE51-4F98-8E75-549027F8F785}"/>
          </ac:spMkLst>
        </pc:spChg>
        <pc:picChg chg="del">
          <ac:chgData name="Douglas Harder" userId="2b8d8b750cb213a7" providerId="LiveId" clId="{0393A801-1100-49B3-A4A4-4C74BF9A337E}" dt="2025-01-27T19:57:12.412" v="2"/>
          <ac:picMkLst>
            <pc:docMk/>
            <pc:sldMk cId="1600359530" sldId="1156"/>
            <ac:picMk id="7" creationId="{852F16B8-B059-4EDD-89C4-90E89D2241DF}"/>
          </ac:picMkLst>
        </pc:picChg>
      </pc:sldChg>
      <pc:sldChg chg="delSp modSp mod modTransition modAnim">
        <pc:chgData name="Douglas Harder" userId="2b8d8b750cb213a7" providerId="LiveId" clId="{0393A801-1100-49B3-A4A4-4C74BF9A337E}" dt="2025-01-27T20:44:03.019" v="32" actId="14100"/>
        <pc:sldMkLst>
          <pc:docMk/>
          <pc:sldMk cId="3715478000" sldId="1157"/>
        </pc:sldMkLst>
        <pc:spChg chg="mod">
          <ac:chgData name="Douglas Harder" userId="2b8d8b750cb213a7" providerId="LiveId" clId="{0393A801-1100-49B3-A4A4-4C74BF9A337E}" dt="2025-01-27T20:44:03.019" v="32" actId="14100"/>
          <ac:spMkLst>
            <pc:docMk/>
            <pc:sldMk cId="3715478000" sldId="1157"/>
            <ac:spMk id="3" creationId="{8E45C1B9-AE51-4F98-8E75-549027F8F785}"/>
          </ac:spMkLst>
        </pc:spChg>
        <pc:picChg chg="del">
          <ac:chgData name="Douglas Harder" userId="2b8d8b750cb213a7" providerId="LiveId" clId="{0393A801-1100-49B3-A4A4-4C74BF9A337E}" dt="2025-01-27T19:57:12.412" v="2"/>
          <ac:picMkLst>
            <pc:docMk/>
            <pc:sldMk cId="3715478000" sldId="1157"/>
            <ac:picMk id="7" creationId="{45C5E736-06ED-4B5E-B208-AA19B4FE25D0}"/>
          </ac:picMkLst>
        </pc:picChg>
      </pc:sldChg>
      <pc:sldChg chg="addSp delSp modSp mod modTransition modAnim">
        <pc:chgData name="Douglas Harder" userId="2b8d8b750cb213a7" providerId="LiveId" clId="{0393A801-1100-49B3-A4A4-4C74BF9A337E}" dt="2025-01-27T20:47:07.383" v="131" actId="1038"/>
        <pc:sldMkLst>
          <pc:docMk/>
          <pc:sldMk cId="3161285844" sldId="1158"/>
        </pc:sldMkLst>
        <pc:spChg chg="add mod">
          <ac:chgData name="Douglas Harder" userId="2b8d8b750cb213a7" providerId="LiveId" clId="{0393A801-1100-49B3-A4A4-4C74BF9A337E}" dt="2025-01-27T20:46:31.348" v="104" actId="1076"/>
          <ac:spMkLst>
            <pc:docMk/>
            <pc:sldMk cId="3161285844" sldId="1158"/>
            <ac:spMk id="6" creationId="{181E6501-03A3-570D-C479-D6C46216082C}"/>
          </ac:spMkLst>
        </pc:spChg>
        <pc:picChg chg="del">
          <ac:chgData name="Douglas Harder" userId="2b8d8b750cb213a7" providerId="LiveId" clId="{0393A801-1100-49B3-A4A4-4C74BF9A337E}" dt="2025-01-27T19:57:12.412" v="2"/>
          <ac:picMkLst>
            <pc:docMk/>
            <pc:sldMk cId="3161285844" sldId="1158"/>
            <ac:picMk id="9" creationId="{616588DD-F277-4394-A457-A54EB8DA58C4}"/>
          </ac:picMkLst>
        </pc:picChg>
        <pc:cxnChg chg="add mod">
          <ac:chgData name="Douglas Harder" userId="2b8d8b750cb213a7" providerId="LiveId" clId="{0393A801-1100-49B3-A4A4-4C74BF9A337E}" dt="2025-01-27T20:47:07.383" v="131" actId="1038"/>
          <ac:cxnSpMkLst>
            <pc:docMk/>
            <pc:sldMk cId="3161285844" sldId="1158"/>
            <ac:cxnSpMk id="10" creationId="{F179F4BA-2F31-983A-F4B5-AB4AF774F4AE}"/>
          </ac:cxnSpMkLst>
        </pc:cxnChg>
      </pc:sldChg>
      <pc:sldChg chg="delSp modTransition modAnim">
        <pc:chgData name="Douglas Harder" userId="2b8d8b750cb213a7" providerId="LiveId" clId="{0393A801-1100-49B3-A4A4-4C74BF9A337E}" dt="2025-01-27T19:57:14.895" v="3"/>
        <pc:sldMkLst>
          <pc:docMk/>
          <pc:sldMk cId="4128946019" sldId="1159"/>
        </pc:sldMkLst>
        <pc:picChg chg="del">
          <ac:chgData name="Douglas Harder" userId="2b8d8b750cb213a7" providerId="LiveId" clId="{0393A801-1100-49B3-A4A4-4C74BF9A337E}" dt="2025-01-27T19:57:12.412" v="2"/>
          <ac:picMkLst>
            <pc:docMk/>
            <pc:sldMk cId="4128946019" sldId="1159"/>
            <ac:picMk id="9" creationId="{FD982160-0B77-48AF-AC96-211B04FECFDF}"/>
          </ac:picMkLst>
        </pc:picChg>
      </pc:sldChg>
      <pc:sldChg chg="delSp modTransition modAnim">
        <pc:chgData name="Douglas Harder" userId="2b8d8b750cb213a7" providerId="LiveId" clId="{0393A801-1100-49B3-A4A4-4C74BF9A337E}" dt="2025-01-27T20:39:38.874" v="25"/>
        <pc:sldMkLst>
          <pc:docMk/>
          <pc:sldMk cId="673801952" sldId="1160"/>
        </pc:sldMkLst>
        <pc:picChg chg="del">
          <ac:chgData name="Douglas Harder" userId="2b8d8b750cb213a7" providerId="LiveId" clId="{0393A801-1100-49B3-A4A4-4C74BF9A337E}" dt="2025-01-27T19:57:12.412" v="2"/>
          <ac:picMkLst>
            <pc:docMk/>
            <pc:sldMk cId="673801952" sldId="1160"/>
            <ac:picMk id="11" creationId="{2EB01806-6D35-4A5B-A472-5C8B47D35D74}"/>
          </ac:picMkLst>
        </pc:picChg>
      </pc:sldChg>
      <pc:sldChg chg="delSp modTransition modAnim">
        <pc:chgData name="Douglas Harder" userId="2b8d8b750cb213a7" providerId="LiveId" clId="{0393A801-1100-49B3-A4A4-4C74BF9A337E}" dt="2025-01-27T20:40:39.367" v="27"/>
        <pc:sldMkLst>
          <pc:docMk/>
          <pc:sldMk cId="2277773898" sldId="1161"/>
        </pc:sldMkLst>
        <pc:picChg chg="del">
          <ac:chgData name="Douglas Harder" userId="2b8d8b750cb213a7" providerId="LiveId" clId="{0393A801-1100-49B3-A4A4-4C74BF9A337E}" dt="2025-01-27T19:57:12.412" v="2"/>
          <ac:picMkLst>
            <pc:docMk/>
            <pc:sldMk cId="2277773898" sldId="1161"/>
            <ac:picMk id="9" creationId="{EAB698E9-5923-4D45-8466-10F96DFE4E7E}"/>
          </ac:picMkLst>
        </pc:picChg>
      </pc:sldChg>
      <pc:sldChg chg="delSp modTransition modAnim">
        <pc:chgData name="Douglas Harder" userId="2b8d8b750cb213a7" providerId="LiveId" clId="{0393A801-1100-49B3-A4A4-4C74BF9A337E}" dt="2025-01-27T20:40:59.062" v="29"/>
        <pc:sldMkLst>
          <pc:docMk/>
          <pc:sldMk cId="1618411085" sldId="1162"/>
        </pc:sldMkLst>
        <pc:picChg chg="del">
          <ac:chgData name="Douglas Harder" userId="2b8d8b750cb213a7" providerId="LiveId" clId="{0393A801-1100-49B3-A4A4-4C74BF9A337E}" dt="2025-01-27T19:57:12.412" v="2"/>
          <ac:picMkLst>
            <pc:docMk/>
            <pc:sldMk cId="1618411085" sldId="1162"/>
            <ac:picMk id="9" creationId="{9262DDC9-ED3B-4F15-9CE6-AE222801CEDA}"/>
          </ac:picMkLst>
        </pc:picChg>
      </pc:sldChg>
      <pc:sldChg chg="delSp modSp modTransition modAnim">
        <pc:chgData name="Douglas Harder" userId="2b8d8b750cb213a7" providerId="LiveId" clId="{0393A801-1100-49B3-A4A4-4C74BF9A337E}" dt="2025-01-27T20:58:15.246" v="137" actId="2711"/>
        <pc:sldMkLst>
          <pc:docMk/>
          <pc:sldMk cId="1408460161" sldId="1163"/>
        </pc:sldMkLst>
        <pc:spChg chg="mod">
          <ac:chgData name="Douglas Harder" userId="2b8d8b750cb213a7" providerId="LiveId" clId="{0393A801-1100-49B3-A4A4-4C74BF9A337E}" dt="2025-01-27T20:58:15.246" v="137" actId="2711"/>
          <ac:spMkLst>
            <pc:docMk/>
            <pc:sldMk cId="1408460161" sldId="1163"/>
            <ac:spMk id="3" creationId="{2AB0F937-FE41-4221-9F05-9C1EE409095C}"/>
          </ac:spMkLst>
        </pc:spChg>
        <pc:picChg chg="del">
          <ac:chgData name="Douglas Harder" userId="2b8d8b750cb213a7" providerId="LiveId" clId="{0393A801-1100-49B3-A4A4-4C74BF9A337E}" dt="2025-01-27T19:57:12.412" v="2"/>
          <ac:picMkLst>
            <pc:docMk/>
            <pc:sldMk cId="1408460161" sldId="1163"/>
            <ac:picMk id="30" creationId="{2EBF77FB-40AE-4197-BC9C-B383381C7C7A}"/>
          </ac:picMkLst>
        </pc:picChg>
      </pc:sldChg>
      <pc:sldChg chg="delSp modTransition modAnim">
        <pc:chgData name="Douglas Harder" userId="2b8d8b750cb213a7" providerId="LiveId" clId="{0393A801-1100-49B3-A4A4-4C74BF9A337E}" dt="2025-01-27T20:58:32.637" v="138"/>
        <pc:sldMkLst>
          <pc:docMk/>
          <pc:sldMk cId="3549700818" sldId="1164"/>
        </pc:sldMkLst>
        <pc:picChg chg="del">
          <ac:chgData name="Douglas Harder" userId="2b8d8b750cb213a7" providerId="LiveId" clId="{0393A801-1100-49B3-A4A4-4C74BF9A337E}" dt="2025-01-27T19:57:12.412" v="2"/>
          <ac:picMkLst>
            <pc:docMk/>
            <pc:sldMk cId="3549700818" sldId="1164"/>
            <ac:picMk id="19" creationId="{5DD21867-9CA0-424B-AEDD-A029BB632FC4}"/>
          </ac:picMkLst>
        </pc:picChg>
      </pc:sldChg>
      <pc:sldChg chg="delSp modTransition modAnim">
        <pc:chgData name="Douglas Harder" userId="2b8d8b750cb213a7" providerId="LiveId" clId="{0393A801-1100-49B3-A4A4-4C74BF9A337E}" dt="2025-01-27T19:57:14.895" v="3"/>
        <pc:sldMkLst>
          <pc:docMk/>
          <pc:sldMk cId="3664088929" sldId="1165"/>
        </pc:sldMkLst>
        <pc:picChg chg="del">
          <ac:chgData name="Douglas Harder" userId="2b8d8b750cb213a7" providerId="LiveId" clId="{0393A801-1100-49B3-A4A4-4C74BF9A337E}" dt="2025-01-27T19:57:12.412" v="2"/>
          <ac:picMkLst>
            <pc:docMk/>
            <pc:sldMk cId="3664088929" sldId="1165"/>
            <ac:picMk id="6" creationId="{6735B0F2-0F22-4B5A-9A40-1F3FDAD7EA78}"/>
          </ac:picMkLst>
        </pc:picChg>
      </pc:sldChg>
      <pc:sldChg chg="delSp modTransition modAnim">
        <pc:chgData name="Douglas Harder" userId="2b8d8b750cb213a7" providerId="LiveId" clId="{0393A801-1100-49B3-A4A4-4C74BF9A337E}" dt="2025-01-27T19:58:34.601" v="9"/>
        <pc:sldMkLst>
          <pc:docMk/>
          <pc:sldMk cId="211757825" sldId="1166"/>
        </pc:sldMkLst>
        <pc:picChg chg="del">
          <ac:chgData name="Douglas Harder" userId="2b8d8b750cb213a7" providerId="LiveId" clId="{0393A801-1100-49B3-A4A4-4C74BF9A337E}" dt="2025-01-27T19:57:12.412" v="2"/>
          <ac:picMkLst>
            <pc:docMk/>
            <pc:sldMk cId="211757825" sldId="1166"/>
            <ac:picMk id="10" creationId="{B10564E7-5EF3-40BB-A76A-145C6667EFE6}"/>
          </ac:picMkLst>
        </pc:picChg>
      </pc:sldChg>
      <pc:sldChg chg="delSp modTransition modAnim">
        <pc:chgData name="Douglas Harder" userId="2b8d8b750cb213a7" providerId="LiveId" clId="{0393A801-1100-49B3-A4A4-4C74BF9A337E}" dt="2025-01-27T20:39:14.750" v="24"/>
        <pc:sldMkLst>
          <pc:docMk/>
          <pc:sldMk cId="3129321304" sldId="1167"/>
        </pc:sldMkLst>
        <pc:picChg chg="del">
          <ac:chgData name="Douglas Harder" userId="2b8d8b750cb213a7" providerId="LiveId" clId="{0393A801-1100-49B3-A4A4-4C74BF9A337E}" dt="2025-01-27T19:57:12.412" v="2"/>
          <ac:picMkLst>
            <pc:docMk/>
            <pc:sldMk cId="3129321304" sldId="1167"/>
            <ac:picMk id="17" creationId="{93B439F7-F319-48FD-BB90-26873D6701C6}"/>
          </ac:picMkLst>
        </pc:picChg>
      </pc:sldChg>
      <pc:sldChg chg="delSp modTransition modAnim">
        <pc:chgData name="Douglas Harder" userId="2b8d8b750cb213a7" providerId="LiveId" clId="{0393A801-1100-49B3-A4A4-4C74BF9A337E}" dt="2025-01-27T20:36:58.715" v="11"/>
        <pc:sldMkLst>
          <pc:docMk/>
          <pc:sldMk cId="3097162183" sldId="1168"/>
        </pc:sldMkLst>
        <pc:picChg chg="del">
          <ac:chgData name="Douglas Harder" userId="2b8d8b750cb213a7" providerId="LiveId" clId="{0393A801-1100-49B3-A4A4-4C74BF9A337E}" dt="2025-01-27T19:57:12.412" v="2"/>
          <ac:picMkLst>
            <pc:docMk/>
            <pc:sldMk cId="3097162183" sldId="1168"/>
            <ac:picMk id="8" creationId="{EA87BE22-B5C1-494F-B676-A7AD0D856466}"/>
          </ac:picMkLst>
        </pc:picChg>
      </pc:sldChg>
      <pc:sldChg chg="delSp modTransition modAnim">
        <pc:chgData name="Douglas Harder" userId="2b8d8b750cb213a7" providerId="LiveId" clId="{0393A801-1100-49B3-A4A4-4C74BF9A337E}" dt="2025-01-27T20:38:35.617" v="20"/>
        <pc:sldMkLst>
          <pc:docMk/>
          <pc:sldMk cId="3051585968" sldId="1169"/>
        </pc:sldMkLst>
        <pc:picChg chg="del">
          <ac:chgData name="Douglas Harder" userId="2b8d8b750cb213a7" providerId="LiveId" clId="{0393A801-1100-49B3-A4A4-4C74BF9A337E}" dt="2025-01-27T19:57:12.412" v="2"/>
          <ac:picMkLst>
            <pc:docMk/>
            <pc:sldMk cId="3051585968" sldId="1169"/>
            <ac:picMk id="17" creationId="{7CC6215F-EFC1-4AC2-A391-C6A1495197AE}"/>
          </ac:picMkLst>
        </pc:picChg>
      </pc:sldChg>
      <pc:sldChg chg="delSp modTransition modAnim">
        <pc:chgData name="Douglas Harder" userId="2b8d8b750cb213a7" providerId="LiveId" clId="{0393A801-1100-49B3-A4A4-4C74BF9A337E}" dt="2025-01-27T20:38:56.741" v="23"/>
        <pc:sldMkLst>
          <pc:docMk/>
          <pc:sldMk cId="101883490" sldId="1170"/>
        </pc:sldMkLst>
        <pc:picChg chg="del">
          <ac:chgData name="Douglas Harder" userId="2b8d8b750cb213a7" providerId="LiveId" clId="{0393A801-1100-49B3-A4A4-4C74BF9A337E}" dt="2025-01-27T19:57:12.412" v="2"/>
          <ac:picMkLst>
            <pc:docMk/>
            <pc:sldMk cId="101883490" sldId="1170"/>
            <ac:picMk id="13" creationId="{CF1CB962-30F1-4AD0-ACE0-F8F631A973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Appproximating integrals using interpolating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Appproximating integrals using interpolating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Appproximating integrals using interpolating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Appproximating integrals using interpolating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wmf"/><Relationship Id="rId5" Type="http://schemas.openxmlformats.org/officeDocument/2006/relationships/oleObject" Target="../embeddings/oleObject15.bin"/><Relationship Id="rId4" Type="http://schemas.openxmlformats.org/officeDocument/2006/relationships/image" Target="../media/image22.wmf"/><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wmf"/><Relationship Id="rId11" Type="http://schemas.openxmlformats.org/officeDocument/2006/relationships/image" Target="../media/image10.png"/><Relationship Id="rId5" Type="http://schemas.openxmlformats.org/officeDocument/2006/relationships/oleObject" Target="../embeddings/oleObject17.bin"/><Relationship Id="rId10" Type="http://schemas.openxmlformats.org/officeDocument/2006/relationships/image" Target="../media/image27.wmf"/><Relationship Id="rId4" Type="http://schemas.openxmlformats.org/officeDocument/2006/relationships/image" Target="../media/image22.wmf"/><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9.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3.bin"/><Relationship Id="rId14" Type="http://schemas.openxmlformats.org/officeDocument/2006/relationships/image" Target="../media/image33.w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34.wmf"/></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7.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3.wmf"/><Relationship Id="rId5" Type="http://schemas.openxmlformats.org/officeDocument/2006/relationships/oleObject" Target="../embeddings/oleObject35.bin"/><Relationship Id="rId4" Type="http://schemas.openxmlformats.org/officeDocument/2006/relationships/image" Target="../media/image42.wmf"/><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tags" Target="../tags/tag18.xml"/><Relationship Id="rId6" Type="http://schemas.openxmlformats.org/officeDocument/2006/relationships/image" Target="../media/image46.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0.bin"/><Relationship Id="rId14" Type="http://schemas.openxmlformats.org/officeDocument/2006/relationships/image" Target="../media/image50.wmf"/></Relationships>
</file>

<file path=ppt/slides/_rels/slide21.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3.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7.bin"/></Relationships>
</file>

<file path=ppt/slides/_rels/slide2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8.wmf"/><Relationship Id="rId5" Type="http://schemas.openxmlformats.org/officeDocument/2006/relationships/oleObject" Target="../embeddings/oleObject50.bin"/><Relationship Id="rId4" Type="http://schemas.openxmlformats.org/officeDocument/2006/relationships/image" Target="../media/image57.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6.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1.wmf"/><Relationship Id="rId11" Type="http://schemas.openxmlformats.org/officeDocument/2006/relationships/oleObject" Target="../embeddings/oleObject45.bin"/><Relationship Id="rId5" Type="http://schemas.openxmlformats.org/officeDocument/2006/relationships/oleObject" Target="../embeddings/oleObject53.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5.bin"/><Relationship Id="rId14" Type="http://schemas.openxmlformats.org/officeDocument/2006/relationships/image" Target="../media/image64.wm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66.wmf"/><Relationship Id="rId5" Type="http://schemas.openxmlformats.org/officeDocument/2006/relationships/oleObject" Target="../embeddings/oleObject58.bin"/><Relationship Id="rId4" Type="http://schemas.openxmlformats.org/officeDocument/2006/relationships/image" Target="../media/image65.wmf"/></Relationships>
</file>

<file path=ppt/slides/_rels/slide2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68.wmf"/><Relationship Id="rId5" Type="http://schemas.openxmlformats.org/officeDocument/2006/relationships/oleObject" Target="../embeddings/oleObject60.bin"/><Relationship Id="rId4" Type="http://schemas.openxmlformats.org/officeDocument/2006/relationships/image" Target="../media/image67.wmf"/></Relationships>
</file>

<file path=ppt/slides/_rels/slide27.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1.wmf"/><Relationship Id="rId5" Type="http://schemas.openxmlformats.org/officeDocument/2006/relationships/oleObject" Target="../embeddings/oleObject63.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5.bin"/></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66.wmf"/><Relationship Id="rId5" Type="http://schemas.openxmlformats.org/officeDocument/2006/relationships/oleObject" Target="../embeddings/oleObject58.bin"/><Relationship Id="rId4" Type="http://schemas.openxmlformats.org/officeDocument/2006/relationships/image" Target="../media/image74.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6.wmf"/><Relationship Id="rId5" Type="http://schemas.openxmlformats.org/officeDocument/2006/relationships/oleObject" Target="../embeddings/oleObject68.bin"/><Relationship Id="rId4" Type="http://schemas.openxmlformats.org/officeDocument/2006/relationships/image" Target="../media/image75.wm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79.wmf"/><Relationship Id="rId5" Type="http://schemas.openxmlformats.org/officeDocument/2006/relationships/oleObject" Target="../embeddings/oleObject71.bin"/><Relationship Id="rId4" Type="http://schemas.openxmlformats.org/officeDocument/2006/relationships/image" Target="../media/image7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wmf"/><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integrals using 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Simpson’s rule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Can we find a better estimate of the integral?</a:t>
            </a:r>
          </a:p>
          <a:p>
            <a:pPr lvl="1"/>
            <a:r>
              <a:rPr lang="en-US" dirty="0"/>
              <a:t>Suppose we find the interpolating quadratic polynomial between these three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endParaRPr lang="en-US" dirty="0"/>
          </a:p>
          <a:p>
            <a:pPr lvl="1"/>
            <a:r>
              <a:rPr lang="en-US" dirty="0"/>
              <a:t>Integrate that quadratic from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t> to</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sp>
        <p:nvSpPr>
          <p:cNvPr id="11" name="Freeform: Shape 10">
            <a:extLst>
              <a:ext uri="{FF2B5EF4-FFF2-40B4-BE49-F238E27FC236}">
                <a16:creationId xmlns:a16="http://schemas.microsoft.com/office/drawing/2014/main" id="{54E4B5FC-6164-4536-B7AA-C0DF2C79F1BC}"/>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D5A6477-C95B-496F-8A53-B788A40E1ADF}"/>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79A1A-4F76-4C00-A151-0BCCF35F285F}"/>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D45452-F4CF-47C6-856B-DF94CE1CBF33}"/>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46F9AF-C2C5-452C-9EA7-F30027F2E46F}"/>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BC8F59-6172-45B8-80A9-54418CB6860C}"/>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5468B-5BE1-45D5-82A6-1D51DDCEE139}"/>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CA91C8B-EF43-4D6A-B121-B18FED4F2E2B}"/>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FF9FB4-F15B-4F06-9942-61FD8D484803}"/>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C63E254-3EA7-45EB-ACBF-0EA34F852923}"/>
              </a:ext>
            </a:extLst>
          </p:cNvPr>
          <p:cNvSpPr txBox="1"/>
          <p:nvPr/>
        </p:nvSpPr>
        <p:spPr>
          <a:xfrm>
            <a:off x="4900449" y="4945249"/>
            <a:ext cx="8915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56441F5-D28C-4A56-BC7D-DD617A7EDF50}"/>
              </a:ext>
            </a:extLst>
          </p:cNvPr>
          <p:cNvSpPr txBox="1"/>
          <p:nvPr/>
        </p:nvSpPr>
        <p:spPr>
          <a:xfrm>
            <a:off x="5706192" y="4454822"/>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4A8FAEE6-3F2B-47E8-9ABA-6035D96BB070}"/>
              </a:ext>
            </a:extLst>
          </p:cNvPr>
          <p:cNvSpPr/>
          <p:nvPr/>
        </p:nvSpPr>
        <p:spPr>
          <a:xfrm rot="21443932">
            <a:off x="3556208" y="4114776"/>
            <a:ext cx="4045264" cy="1597393"/>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a:extLst>
              <a:ext uri="{FF2B5EF4-FFF2-40B4-BE49-F238E27FC236}">
                <a16:creationId xmlns:a16="http://schemas.microsoft.com/office/drawing/2014/main" id="{C4A97D39-7225-43B2-A457-9E8FC8E2D7FF}"/>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C5F004EB-1C4E-4D14-8764-0038936F6395}"/>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306896C-FF42-45A8-9841-660F299E27C6}"/>
              </a:ext>
            </a:extLst>
          </p:cNvPr>
          <p:cNvSpPr txBox="1"/>
          <p:nvPr/>
        </p:nvSpPr>
        <p:spPr>
          <a:xfrm>
            <a:off x="617781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4EB32A0-B005-46CB-AA41-5D8879FA7C9F}"/>
              </a:ext>
            </a:extLst>
          </p:cNvPr>
          <p:cNvSpPr txBox="1"/>
          <p:nvPr/>
        </p:nvSpPr>
        <p:spPr>
          <a:xfrm>
            <a:off x="5239645" y="6346145"/>
            <a:ext cx="5870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p>
        </p:txBody>
      </p:sp>
      <p:sp>
        <p:nvSpPr>
          <p:cNvPr id="37" name="TextBox 36">
            <a:extLst>
              <a:ext uri="{FF2B5EF4-FFF2-40B4-BE49-F238E27FC236}">
                <a16:creationId xmlns:a16="http://schemas.microsoft.com/office/drawing/2014/main" id="{15F281CF-E348-4508-9822-037D594AA0B6}"/>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9" name="Oval 38">
            <a:extLst>
              <a:ext uri="{FF2B5EF4-FFF2-40B4-BE49-F238E27FC236}">
                <a16:creationId xmlns:a16="http://schemas.microsoft.com/office/drawing/2014/main" id="{2F1A40EE-E3D0-4C11-9FC3-7B72CFC7D4C4}"/>
              </a:ext>
            </a:extLst>
          </p:cNvPr>
          <p:cNvSpPr/>
          <p:nvPr/>
        </p:nvSpPr>
        <p:spPr>
          <a:xfrm>
            <a:off x="7237520" y="42090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1A8CF88-15EA-483C-9B1D-7D0C6467A05E}"/>
              </a:ext>
            </a:extLst>
          </p:cNvPr>
          <p:cNvSpPr txBox="1"/>
          <p:nvPr/>
        </p:nvSpPr>
        <p:spPr>
          <a:xfrm>
            <a:off x="6645992" y="37944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8C8215C1-D88D-4F50-AF0C-FDEC4A636EDD}"/>
              </a:ext>
            </a:extLst>
          </p:cNvPr>
          <p:cNvGraphicFramePr>
            <a:graphicFrameLocks noChangeAspect="1"/>
          </p:cNvGraphicFramePr>
          <p:nvPr>
            <p:extLst>
              <p:ext uri="{D42A27DB-BD31-4B8C-83A1-F6EECF244321}">
                <p14:modId xmlns:p14="http://schemas.microsoft.com/office/powerpoint/2010/main" val="3689657898"/>
              </p:ext>
            </p:extLst>
          </p:nvPr>
        </p:nvGraphicFramePr>
        <p:xfrm>
          <a:off x="290988" y="3484860"/>
          <a:ext cx="1333500" cy="969962"/>
        </p:xfrm>
        <a:graphic>
          <a:graphicData uri="http://schemas.openxmlformats.org/presentationml/2006/ole">
            <mc:AlternateContent xmlns:mc="http://schemas.openxmlformats.org/markup-compatibility/2006">
              <mc:Choice xmlns:v="urn:schemas-microsoft-com:vml" Requires="v">
                <p:oleObj name="Equation" r:id="rId3" imgW="596880" imgH="431640" progId="Equation.DSMT4">
                  <p:embed/>
                </p:oleObj>
              </mc:Choice>
              <mc:Fallback>
                <p:oleObj name="Equation" r:id="rId3" imgW="596880" imgH="431640" progId="Equation.DSMT4">
                  <p:embed/>
                  <p:pic>
                    <p:nvPicPr>
                      <p:cNvPr id="28" name="Object 27">
                        <a:extLst>
                          <a:ext uri="{FF2B5EF4-FFF2-40B4-BE49-F238E27FC236}">
                            <a16:creationId xmlns:a16="http://schemas.microsoft.com/office/drawing/2014/main" id="{8C8215C1-D88D-4F50-AF0C-FDEC4A636EDD}"/>
                          </a:ext>
                        </a:extLst>
                      </p:cNvPr>
                      <p:cNvPicPr/>
                      <p:nvPr/>
                    </p:nvPicPr>
                    <p:blipFill>
                      <a:blip r:embed="rId4"/>
                      <a:stretch>
                        <a:fillRect/>
                      </a:stretch>
                    </p:blipFill>
                    <p:spPr>
                      <a:xfrm>
                        <a:off x="290988" y="3484860"/>
                        <a:ext cx="1333500" cy="96996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52049AE-3C55-4271-A722-872F7E13827D}"/>
              </a:ext>
            </a:extLst>
          </p:cNvPr>
          <p:cNvGraphicFramePr>
            <a:graphicFrameLocks noChangeAspect="1"/>
          </p:cNvGraphicFramePr>
          <p:nvPr>
            <p:extLst>
              <p:ext uri="{D42A27DB-BD31-4B8C-83A1-F6EECF244321}">
                <p14:modId xmlns:p14="http://schemas.microsoft.com/office/powerpoint/2010/main" val="1282248149"/>
              </p:ext>
            </p:extLst>
          </p:nvPr>
        </p:nvGraphicFramePr>
        <p:xfrm>
          <a:off x="2253925" y="4331875"/>
          <a:ext cx="1760537" cy="798513"/>
        </p:xfrm>
        <a:graphic>
          <a:graphicData uri="http://schemas.openxmlformats.org/presentationml/2006/ole">
            <mc:AlternateContent xmlns:mc="http://schemas.openxmlformats.org/markup-compatibility/2006">
              <mc:Choice xmlns:v="urn:schemas-microsoft-com:vml" Requires="v">
                <p:oleObj name="Equation" r:id="rId5" imgW="787320" imgH="355320" progId="Equation.DSMT4">
                  <p:embed/>
                </p:oleObj>
              </mc:Choice>
              <mc:Fallback>
                <p:oleObj name="Equation" r:id="rId5" imgW="787320" imgH="355320" progId="Equation.DSMT4">
                  <p:embed/>
                  <p:pic>
                    <p:nvPicPr>
                      <p:cNvPr id="29" name="Object 28">
                        <a:extLst>
                          <a:ext uri="{FF2B5EF4-FFF2-40B4-BE49-F238E27FC236}">
                            <a16:creationId xmlns:a16="http://schemas.microsoft.com/office/drawing/2014/main" id="{052049AE-3C55-4271-A722-872F7E13827D}"/>
                          </a:ext>
                        </a:extLst>
                      </p:cNvPr>
                      <p:cNvPicPr/>
                      <p:nvPr/>
                    </p:nvPicPr>
                    <p:blipFill>
                      <a:blip r:embed="rId6"/>
                      <a:stretch>
                        <a:fillRect/>
                      </a:stretch>
                    </p:blipFill>
                    <p:spPr>
                      <a:xfrm>
                        <a:off x="2253925" y="4331875"/>
                        <a:ext cx="1760537" cy="798513"/>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39DEF75-59BF-48C2-BE05-9EE24A051659}"/>
              </a:ext>
            </a:extLst>
          </p:cNvPr>
          <p:cNvGraphicFramePr>
            <a:graphicFrameLocks noChangeAspect="1"/>
          </p:cNvGraphicFramePr>
          <p:nvPr>
            <p:extLst>
              <p:ext uri="{D42A27DB-BD31-4B8C-83A1-F6EECF244321}">
                <p14:modId xmlns:p14="http://schemas.microsoft.com/office/powerpoint/2010/main" val="271512770"/>
              </p:ext>
            </p:extLst>
          </p:nvPr>
        </p:nvGraphicFramePr>
        <p:xfrm>
          <a:off x="1703943" y="3543808"/>
          <a:ext cx="4056062" cy="827087"/>
        </p:xfrm>
        <a:graphic>
          <a:graphicData uri="http://schemas.openxmlformats.org/presentationml/2006/ole">
            <mc:AlternateContent xmlns:mc="http://schemas.openxmlformats.org/markup-compatibility/2006">
              <mc:Choice xmlns:v="urn:schemas-microsoft-com:vml" Requires="v">
                <p:oleObj name="Equation" r:id="rId7" imgW="1815840" imgH="368280" progId="Equation.DSMT4">
                  <p:embed/>
                </p:oleObj>
              </mc:Choice>
              <mc:Fallback>
                <p:oleObj name="Equation" r:id="rId7" imgW="1815840" imgH="368280" progId="Equation.DSMT4">
                  <p:embed/>
                  <p:pic>
                    <p:nvPicPr>
                      <p:cNvPr id="30" name="Object 29">
                        <a:extLst>
                          <a:ext uri="{FF2B5EF4-FFF2-40B4-BE49-F238E27FC236}">
                            <a16:creationId xmlns:a16="http://schemas.microsoft.com/office/drawing/2014/main" id="{939DEF75-59BF-48C2-BE05-9EE24A051659}"/>
                          </a:ext>
                        </a:extLst>
                      </p:cNvPr>
                      <p:cNvPicPr/>
                      <p:nvPr/>
                    </p:nvPicPr>
                    <p:blipFill>
                      <a:blip r:embed="rId8"/>
                      <a:stretch>
                        <a:fillRect/>
                      </a:stretch>
                    </p:blipFill>
                    <p:spPr>
                      <a:xfrm>
                        <a:off x="1703943" y="3543808"/>
                        <a:ext cx="4056062" cy="827087"/>
                      </a:xfrm>
                      <a:prstGeom prst="rect">
                        <a:avLst/>
                      </a:prstGeom>
                    </p:spPr>
                  </p:pic>
                </p:oleObj>
              </mc:Fallback>
            </mc:AlternateContent>
          </a:graphicData>
        </a:graphic>
      </p:graphicFrame>
      <p:sp>
        <p:nvSpPr>
          <p:cNvPr id="31" name="Rectangle 30"/>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309716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00AFEF4-2486-49F4-ACC9-2FBA43B997B2}"/>
              </a:ext>
            </a:extLst>
          </p:cNvPr>
          <p:cNvSpPr/>
          <p:nvPr/>
        </p:nvSpPr>
        <p:spPr>
          <a:xfrm>
            <a:off x="5394121" y="4261607"/>
            <a:ext cx="1895912" cy="1979802"/>
          </a:xfrm>
          <a:custGeom>
            <a:avLst/>
            <a:gdLst>
              <a:gd name="connsiteX0" fmla="*/ 0 w 1895912"/>
              <a:gd name="connsiteY0" fmla="*/ 1157681 h 1979802"/>
              <a:gd name="connsiteX1" fmla="*/ 956345 w 1895912"/>
              <a:gd name="connsiteY1" fmla="*/ 696287 h 1979802"/>
              <a:gd name="connsiteX2" fmla="*/ 1895912 w 1895912"/>
              <a:gd name="connsiteY2" fmla="*/ 0 h 1979802"/>
              <a:gd name="connsiteX3" fmla="*/ 1879134 w 1895912"/>
              <a:gd name="connsiteY3" fmla="*/ 1979802 h 1979802"/>
              <a:gd name="connsiteX4" fmla="*/ 0 w 1895912"/>
              <a:gd name="connsiteY4" fmla="*/ 1979802 h 1979802"/>
              <a:gd name="connsiteX5" fmla="*/ 0 w 1895912"/>
              <a:gd name="connsiteY5" fmla="*/ 1157681 h 19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912" h="1979802">
                <a:moveTo>
                  <a:pt x="0" y="1157681"/>
                </a:moveTo>
                <a:lnTo>
                  <a:pt x="956345" y="696287"/>
                </a:lnTo>
                <a:lnTo>
                  <a:pt x="1895912" y="0"/>
                </a:lnTo>
                <a:lnTo>
                  <a:pt x="1879134" y="1979802"/>
                </a:lnTo>
                <a:lnTo>
                  <a:pt x="0" y="1979802"/>
                </a:lnTo>
                <a:cubicBezTo>
                  <a:pt x="2796" y="1714151"/>
                  <a:pt x="5593" y="1448499"/>
                  <a:pt x="0" y="1157681"/>
                </a:cubicBez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5C21DE8-FD26-4A15-B4E2-795A6CE36716}"/>
              </a:ext>
            </a:extLst>
          </p:cNvPr>
          <p:cNvGrpSpPr/>
          <p:nvPr/>
        </p:nvGrpSpPr>
        <p:grpSpPr>
          <a:xfrm>
            <a:off x="5396097" y="4276725"/>
            <a:ext cx="1876341" cy="1957278"/>
            <a:chOff x="5396097" y="4276725"/>
            <a:chExt cx="1876341" cy="1957278"/>
          </a:xfrm>
        </p:grpSpPr>
        <p:sp>
          <p:nvSpPr>
            <p:cNvPr id="45" name="Rectangle 44">
              <a:extLst>
                <a:ext uri="{FF2B5EF4-FFF2-40B4-BE49-F238E27FC236}">
                  <a16:creationId xmlns:a16="http://schemas.microsoft.com/office/drawing/2014/main" id="{F63463C4-D202-4ACE-8F6E-4D38721F843B}"/>
                </a:ext>
              </a:extLst>
            </p:cNvPr>
            <p:cNvSpPr/>
            <p:nvPr/>
          </p:nvSpPr>
          <p:spPr>
            <a:xfrm>
              <a:off x="5396097" y="4945249"/>
              <a:ext cx="938824" cy="1288753"/>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CA7725D-D397-491D-B62F-8526CE5D1CFB}"/>
                </a:ext>
              </a:extLst>
            </p:cNvPr>
            <p:cNvSpPr/>
            <p:nvPr/>
          </p:nvSpPr>
          <p:spPr>
            <a:xfrm>
              <a:off x="6333614" y="4276725"/>
              <a:ext cx="938824" cy="195727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Comparisons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cxnSp>
        <p:nvCxnSpPr>
          <p:cNvPr id="12" name="Straight Connector 11">
            <a:extLst>
              <a:ext uri="{FF2B5EF4-FFF2-40B4-BE49-F238E27FC236}">
                <a16:creationId xmlns:a16="http://schemas.microsoft.com/office/drawing/2014/main" id="{8D5A6477-C95B-496F-8A53-B788A40E1ADF}"/>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79A1A-4F76-4C00-A151-0BCCF35F285F}"/>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D45452-F4CF-47C6-856B-DF94CE1CBF33}"/>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46F9AF-C2C5-452C-9EA7-F30027F2E46F}"/>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BC8F59-6172-45B8-80A9-54418CB6860C}"/>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5468B-5BE1-45D5-82A6-1D51DDCEE139}"/>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4A97D39-7225-43B2-A457-9E8FC8E2D7FF}"/>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C5F004EB-1C4E-4D14-8764-0038936F6395}"/>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306896C-FF42-45A8-9841-660F299E27C6}"/>
              </a:ext>
            </a:extLst>
          </p:cNvPr>
          <p:cNvSpPr txBox="1"/>
          <p:nvPr/>
        </p:nvSpPr>
        <p:spPr>
          <a:xfrm>
            <a:off x="617781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4EB32A0-B005-46CB-AA41-5D8879FA7C9F}"/>
              </a:ext>
            </a:extLst>
          </p:cNvPr>
          <p:cNvSpPr txBox="1"/>
          <p:nvPr/>
        </p:nvSpPr>
        <p:spPr>
          <a:xfrm>
            <a:off x="5239645" y="6346145"/>
            <a:ext cx="5870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p>
        </p:txBody>
      </p:sp>
      <p:sp>
        <p:nvSpPr>
          <p:cNvPr id="37" name="TextBox 36">
            <a:extLst>
              <a:ext uri="{FF2B5EF4-FFF2-40B4-BE49-F238E27FC236}">
                <a16:creationId xmlns:a16="http://schemas.microsoft.com/office/drawing/2014/main" id="{15F281CF-E348-4508-9822-037D594AA0B6}"/>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0" name="TextBox 39">
            <a:extLst>
              <a:ext uri="{FF2B5EF4-FFF2-40B4-BE49-F238E27FC236}">
                <a16:creationId xmlns:a16="http://schemas.microsoft.com/office/drawing/2014/main" id="{C1A8CF88-15EA-483C-9B1D-7D0C6467A05E}"/>
              </a:ext>
            </a:extLst>
          </p:cNvPr>
          <p:cNvSpPr txBox="1"/>
          <p:nvPr/>
        </p:nvSpPr>
        <p:spPr>
          <a:xfrm>
            <a:off x="6645992" y="37944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8C8215C1-D88D-4F50-AF0C-FDEC4A636EDD}"/>
              </a:ext>
            </a:extLst>
          </p:cNvPr>
          <p:cNvGraphicFramePr>
            <a:graphicFrameLocks noChangeAspect="1"/>
          </p:cNvGraphicFramePr>
          <p:nvPr>
            <p:extLst>
              <p:ext uri="{D42A27DB-BD31-4B8C-83A1-F6EECF244321}">
                <p14:modId xmlns:p14="http://schemas.microsoft.com/office/powerpoint/2010/main" val="4126878872"/>
              </p:ext>
            </p:extLst>
          </p:nvPr>
        </p:nvGraphicFramePr>
        <p:xfrm>
          <a:off x="1125061" y="1044677"/>
          <a:ext cx="1333500" cy="969962"/>
        </p:xfrm>
        <a:graphic>
          <a:graphicData uri="http://schemas.openxmlformats.org/presentationml/2006/ole">
            <mc:AlternateContent xmlns:mc="http://schemas.openxmlformats.org/markup-compatibility/2006">
              <mc:Choice xmlns:v="urn:schemas-microsoft-com:vml" Requires="v">
                <p:oleObj name="Equation" r:id="rId3" imgW="596880" imgH="431640" progId="Equation.DSMT4">
                  <p:embed/>
                </p:oleObj>
              </mc:Choice>
              <mc:Fallback>
                <p:oleObj name="Equation" r:id="rId3" imgW="596880" imgH="431640" progId="Equation.DSMT4">
                  <p:embed/>
                  <p:pic>
                    <p:nvPicPr>
                      <p:cNvPr id="28" name="Object 27">
                        <a:extLst>
                          <a:ext uri="{FF2B5EF4-FFF2-40B4-BE49-F238E27FC236}">
                            <a16:creationId xmlns:a16="http://schemas.microsoft.com/office/drawing/2014/main" id="{8C8215C1-D88D-4F50-AF0C-FDEC4A636EDD}"/>
                          </a:ext>
                        </a:extLst>
                      </p:cNvPr>
                      <p:cNvPicPr/>
                      <p:nvPr/>
                    </p:nvPicPr>
                    <p:blipFill>
                      <a:blip r:embed="rId4"/>
                      <a:stretch>
                        <a:fillRect/>
                      </a:stretch>
                    </p:blipFill>
                    <p:spPr>
                      <a:xfrm>
                        <a:off x="1125061" y="1044677"/>
                        <a:ext cx="1333500" cy="96996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39DEF75-59BF-48C2-BE05-9EE24A051659}"/>
              </a:ext>
            </a:extLst>
          </p:cNvPr>
          <p:cNvGraphicFramePr>
            <a:graphicFrameLocks noChangeAspect="1"/>
          </p:cNvGraphicFramePr>
          <p:nvPr>
            <p:extLst>
              <p:ext uri="{D42A27DB-BD31-4B8C-83A1-F6EECF244321}">
                <p14:modId xmlns:p14="http://schemas.microsoft.com/office/powerpoint/2010/main" val="3383653483"/>
              </p:ext>
            </p:extLst>
          </p:nvPr>
        </p:nvGraphicFramePr>
        <p:xfrm>
          <a:off x="2501900" y="1069975"/>
          <a:ext cx="4140200" cy="800100"/>
        </p:xfrm>
        <a:graphic>
          <a:graphicData uri="http://schemas.openxmlformats.org/presentationml/2006/ole">
            <mc:AlternateContent xmlns:mc="http://schemas.openxmlformats.org/markup-compatibility/2006">
              <mc:Choice xmlns:v="urn:schemas-microsoft-com:vml" Requires="v">
                <p:oleObj name="Equation" r:id="rId5" imgW="1854000" imgH="355320" progId="Equation.DSMT4">
                  <p:embed/>
                </p:oleObj>
              </mc:Choice>
              <mc:Fallback>
                <p:oleObj name="Equation" r:id="rId5" imgW="1854000" imgH="355320" progId="Equation.DSMT4">
                  <p:embed/>
                  <p:pic>
                    <p:nvPicPr>
                      <p:cNvPr id="30" name="Object 29">
                        <a:extLst>
                          <a:ext uri="{FF2B5EF4-FFF2-40B4-BE49-F238E27FC236}">
                            <a16:creationId xmlns:a16="http://schemas.microsoft.com/office/drawing/2014/main" id="{939DEF75-59BF-48C2-BE05-9EE24A051659}"/>
                          </a:ext>
                        </a:extLst>
                      </p:cNvPr>
                      <p:cNvPicPr/>
                      <p:nvPr/>
                    </p:nvPicPr>
                    <p:blipFill>
                      <a:blip r:embed="rId6"/>
                      <a:stretch>
                        <a:fillRect/>
                      </a:stretch>
                    </p:blipFill>
                    <p:spPr>
                      <a:xfrm>
                        <a:off x="2501900" y="1069975"/>
                        <a:ext cx="4140200" cy="8001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5B0CD40C-DFF3-466C-836F-CD0938E942A3}"/>
              </a:ext>
            </a:extLst>
          </p:cNvPr>
          <p:cNvGraphicFramePr>
            <a:graphicFrameLocks noChangeAspect="1"/>
          </p:cNvGraphicFramePr>
          <p:nvPr>
            <p:extLst>
              <p:ext uri="{D42A27DB-BD31-4B8C-83A1-F6EECF244321}">
                <p14:modId xmlns:p14="http://schemas.microsoft.com/office/powerpoint/2010/main" val="3781491428"/>
              </p:ext>
            </p:extLst>
          </p:nvPr>
        </p:nvGraphicFramePr>
        <p:xfrm>
          <a:off x="2562225" y="2670175"/>
          <a:ext cx="5786438" cy="827088"/>
        </p:xfrm>
        <a:graphic>
          <a:graphicData uri="http://schemas.openxmlformats.org/presentationml/2006/ole">
            <mc:AlternateContent xmlns:mc="http://schemas.openxmlformats.org/markup-compatibility/2006">
              <mc:Choice xmlns:v="urn:schemas-microsoft-com:vml" Requires="v">
                <p:oleObj name="Equation" r:id="rId7" imgW="2590560" imgH="368280" progId="Equation.DSMT4">
                  <p:embed/>
                </p:oleObj>
              </mc:Choice>
              <mc:Fallback>
                <p:oleObj name="Equation" r:id="rId7" imgW="2590560" imgH="368280" progId="Equation.DSMT4">
                  <p:embed/>
                  <p:pic>
                    <p:nvPicPr>
                      <p:cNvPr id="31" name="Object 30">
                        <a:extLst>
                          <a:ext uri="{FF2B5EF4-FFF2-40B4-BE49-F238E27FC236}">
                            <a16:creationId xmlns:a16="http://schemas.microsoft.com/office/drawing/2014/main" id="{5B0CD40C-DFF3-466C-836F-CD0938E942A3}"/>
                          </a:ext>
                        </a:extLst>
                      </p:cNvPr>
                      <p:cNvPicPr/>
                      <p:nvPr/>
                    </p:nvPicPr>
                    <p:blipFill>
                      <a:blip r:embed="rId8"/>
                      <a:stretch>
                        <a:fillRect/>
                      </a:stretch>
                    </p:blipFill>
                    <p:spPr>
                      <a:xfrm>
                        <a:off x="2562225" y="2670175"/>
                        <a:ext cx="5786438" cy="827088"/>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067A810-2443-4CBE-A956-C358411B45EF}"/>
              </a:ext>
            </a:extLst>
          </p:cNvPr>
          <p:cNvGraphicFramePr>
            <a:graphicFrameLocks noChangeAspect="1"/>
          </p:cNvGraphicFramePr>
          <p:nvPr>
            <p:extLst>
              <p:ext uri="{D42A27DB-BD31-4B8C-83A1-F6EECF244321}">
                <p14:modId xmlns:p14="http://schemas.microsoft.com/office/powerpoint/2010/main" val="1520956538"/>
              </p:ext>
            </p:extLst>
          </p:nvPr>
        </p:nvGraphicFramePr>
        <p:xfrm>
          <a:off x="2516187" y="1870296"/>
          <a:ext cx="5645150" cy="827088"/>
        </p:xfrm>
        <a:graphic>
          <a:graphicData uri="http://schemas.openxmlformats.org/presentationml/2006/ole">
            <mc:AlternateContent xmlns:mc="http://schemas.openxmlformats.org/markup-compatibility/2006">
              <mc:Choice xmlns:v="urn:schemas-microsoft-com:vml" Requires="v">
                <p:oleObj name="Equation" r:id="rId9" imgW="2527200" imgH="368280" progId="Equation.DSMT4">
                  <p:embed/>
                </p:oleObj>
              </mc:Choice>
              <mc:Fallback>
                <p:oleObj name="Equation" r:id="rId9" imgW="2527200" imgH="368280" progId="Equation.DSMT4">
                  <p:embed/>
                  <p:pic>
                    <p:nvPicPr>
                      <p:cNvPr id="38" name="Object 37">
                        <a:extLst>
                          <a:ext uri="{FF2B5EF4-FFF2-40B4-BE49-F238E27FC236}">
                            <a16:creationId xmlns:a16="http://schemas.microsoft.com/office/drawing/2014/main" id="{1067A810-2443-4CBE-A956-C358411B45EF}"/>
                          </a:ext>
                        </a:extLst>
                      </p:cNvPr>
                      <p:cNvPicPr/>
                      <p:nvPr/>
                    </p:nvPicPr>
                    <p:blipFill>
                      <a:blip r:embed="rId10"/>
                      <a:stretch>
                        <a:fillRect/>
                      </a:stretch>
                    </p:blipFill>
                    <p:spPr>
                      <a:xfrm>
                        <a:off x="2516187" y="1870296"/>
                        <a:ext cx="5645150" cy="827088"/>
                      </a:xfrm>
                      <a:prstGeom prst="rect">
                        <a:avLst/>
                      </a:prstGeom>
                    </p:spPr>
                  </p:pic>
                </p:oleObj>
              </mc:Fallback>
            </mc:AlternateContent>
          </a:graphicData>
        </a:graphic>
      </p:graphicFrame>
      <p:sp>
        <p:nvSpPr>
          <p:cNvPr id="11" name="Freeform: Shape 10">
            <a:extLst>
              <a:ext uri="{FF2B5EF4-FFF2-40B4-BE49-F238E27FC236}">
                <a16:creationId xmlns:a16="http://schemas.microsoft.com/office/drawing/2014/main" id="{54E4B5FC-6164-4536-B7AA-C0DF2C79F1BC}"/>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CA91C8B-EF43-4D6A-B121-B18FED4F2E2B}"/>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FF9FB4-F15B-4F06-9942-61FD8D484803}"/>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C63E254-3EA7-45EB-ACBF-0EA34F852923}"/>
              </a:ext>
            </a:extLst>
          </p:cNvPr>
          <p:cNvSpPr txBox="1"/>
          <p:nvPr/>
        </p:nvSpPr>
        <p:spPr>
          <a:xfrm>
            <a:off x="4900449" y="4945249"/>
            <a:ext cx="8915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56441F5-D28C-4A56-BC7D-DD617A7EDF50}"/>
              </a:ext>
            </a:extLst>
          </p:cNvPr>
          <p:cNvSpPr txBox="1"/>
          <p:nvPr/>
        </p:nvSpPr>
        <p:spPr>
          <a:xfrm>
            <a:off x="5706192" y="4454822"/>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2F1A40EE-E3D0-4C11-9FC3-7B72CFC7D4C4}"/>
              </a:ext>
            </a:extLst>
          </p:cNvPr>
          <p:cNvSpPr/>
          <p:nvPr/>
        </p:nvSpPr>
        <p:spPr>
          <a:xfrm>
            <a:off x="7237520" y="42090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41" name="Picture 4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30515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005A99E-B627-4D54-B4AC-5CFBF93C4F5A}"/>
              </a:ext>
            </a:extLst>
          </p:cNvPr>
          <p:cNvGrpSpPr/>
          <p:nvPr/>
        </p:nvGrpSpPr>
        <p:grpSpPr>
          <a:xfrm>
            <a:off x="4470110" y="5055105"/>
            <a:ext cx="2853871" cy="1178898"/>
            <a:chOff x="4470110" y="5055105"/>
            <a:chExt cx="2853871" cy="1178898"/>
          </a:xfrm>
        </p:grpSpPr>
        <p:sp>
          <p:nvSpPr>
            <p:cNvPr id="3" name="Rectangle 2">
              <a:extLst>
                <a:ext uri="{FF2B5EF4-FFF2-40B4-BE49-F238E27FC236}">
                  <a16:creationId xmlns:a16="http://schemas.microsoft.com/office/drawing/2014/main" id="{F7180631-4343-46A1-8D26-9E0CC7AE324A}"/>
                </a:ext>
              </a:extLst>
            </p:cNvPr>
            <p:cNvSpPr/>
            <p:nvPr/>
          </p:nvSpPr>
          <p:spPr>
            <a:xfrm>
              <a:off x="4470110" y="5301037"/>
              <a:ext cx="1427930" cy="932965"/>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661D605-5A43-41FC-88E7-FD0B6ED599C9}"/>
                </a:ext>
              </a:extLst>
            </p:cNvPr>
            <p:cNvSpPr/>
            <p:nvPr/>
          </p:nvSpPr>
          <p:spPr>
            <a:xfrm>
              <a:off x="5896051" y="5055105"/>
              <a:ext cx="1427930" cy="117889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BED79A59-0068-4B7A-83C9-6729E6E94E6C}"/>
              </a:ext>
            </a:extLst>
          </p:cNvPr>
          <p:cNvSpPr/>
          <p:nvPr/>
        </p:nvSpPr>
        <p:spPr>
          <a:xfrm>
            <a:off x="4446165" y="5058561"/>
            <a:ext cx="2894202" cy="1199626"/>
          </a:xfrm>
          <a:custGeom>
            <a:avLst/>
            <a:gdLst>
              <a:gd name="connsiteX0" fmla="*/ 0 w 2894202"/>
              <a:gd name="connsiteY0" fmla="*/ 1199626 h 1199626"/>
              <a:gd name="connsiteX1" fmla="*/ 201336 w 2894202"/>
              <a:gd name="connsiteY1" fmla="*/ 1040235 h 1199626"/>
              <a:gd name="connsiteX2" fmla="*/ 369116 w 2894202"/>
              <a:gd name="connsiteY2" fmla="*/ 914400 h 1199626"/>
              <a:gd name="connsiteX3" fmla="*/ 604007 w 2894202"/>
              <a:gd name="connsiteY3" fmla="*/ 746621 h 1199626"/>
              <a:gd name="connsiteX4" fmla="*/ 847288 w 2894202"/>
              <a:gd name="connsiteY4" fmla="*/ 587230 h 1199626"/>
              <a:gd name="connsiteX5" fmla="*/ 1023457 w 2894202"/>
              <a:gd name="connsiteY5" fmla="*/ 494951 h 1199626"/>
              <a:gd name="connsiteX6" fmla="*/ 1199626 w 2894202"/>
              <a:gd name="connsiteY6" fmla="*/ 377505 h 1199626"/>
              <a:gd name="connsiteX7" fmla="*/ 1434518 w 2894202"/>
              <a:gd name="connsiteY7" fmla="*/ 285226 h 1199626"/>
              <a:gd name="connsiteX8" fmla="*/ 1744910 w 2894202"/>
              <a:gd name="connsiteY8" fmla="*/ 176169 h 1199626"/>
              <a:gd name="connsiteX9" fmla="*/ 2172749 w 2894202"/>
              <a:gd name="connsiteY9" fmla="*/ 83890 h 1199626"/>
              <a:gd name="connsiteX10" fmla="*/ 2491530 w 2894202"/>
              <a:gd name="connsiteY10" fmla="*/ 50334 h 1199626"/>
              <a:gd name="connsiteX11" fmla="*/ 2894202 w 2894202"/>
              <a:gd name="connsiteY11" fmla="*/ 0 h 1199626"/>
              <a:gd name="connsiteX12" fmla="*/ 2877424 w 2894202"/>
              <a:gd name="connsiteY12" fmla="*/ 1174459 h 1199626"/>
              <a:gd name="connsiteX13" fmla="*/ 0 w 2894202"/>
              <a:gd name="connsiteY13" fmla="*/ 1199626 h 11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4202" h="1199626">
                <a:moveTo>
                  <a:pt x="0" y="1199626"/>
                </a:moveTo>
                <a:lnTo>
                  <a:pt x="201336" y="1040235"/>
                </a:lnTo>
                <a:lnTo>
                  <a:pt x="369116" y="914400"/>
                </a:lnTo>
                <a:lnTo>
                  <a:pt x="604007" y="746621"/>
                </a:lnTo>
                <a:lnTo>
                  <a:pt x="847288" y="587230"/>
                </a:lnTo>
                <a:lnTo>
                  <a:pt x="1023457" y="494951"/>
                </a:lnTo>
                <a:lnTo>
                  <a:pt x="1199626" y="377505"/>
                </a:lnTo>
                <a:lnTo>
                  <a:pt x="1434518" y="285226"/>
                </a:lnTo>
                <a:lnTo>
                  <a:pt x="1744910" y="176169"/>
                </a:lnTo>
                <a:lnTo>
                  <a:pt x="2172749" y="83890"/>
                </a:lnTo>
                <a:lnTo>
                  <a:pt x="2491530" y="50334"/>
                </a:lnTo>
                <a:lnTo>
                  <a:pt x="2894202" y="0"/>
                </a:lnTo>
                <a:lnTo>
                  <a:pt x="2877424" y="1174459"/>
                </a:lnTo>
                <a:lnTo>
                  <a:pt x="0" y="1199626"/>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130BFD0-FEF6-42A0-B49A-6AF19BE7B88C}"/>
              </a:ext>
            </a:extLst>
          </p:cNvPr>
          <p:cNvSpPr/>
          <p:nvPr/>
        </p:nvSpPr>
        <p:spPr>
          <a:xfrm>
            <a:off x="4446165" y="5058561"/>
            <a:ext cx="2885813" cy="1182848"/>
          </a:xfrm>
          <a:custGeom>
            <a:avLst/>
            <a:gdLst>
              <a:gd name="connsiteX0" fmla="*/ 0 w 2885813"/>
              <a:gd name="connsiteY0" fmla="*/ 1182848 h 1182848"/>
              <a:gd name="connsiteX1" fmla="*/ 1451296 w 2885813"/>
              <a:gd name="connsiteY1" fmla="*/ 268448 h 1182848"/>
              <a:gd name="connsiteX2" fmla="*/ 2885813 w 2885813"/>
              <a:gd name="connsiteY2" fmla="*/ 0 h 1182848"/>
              <a:gd name="connsiteX3" fmla="*/ 2885813 w 2885813"/>
              <a:gd name="connsiteY3" fmla="*/ 1174459 h 1182848"/>
              <a:gd name="connsiteX4" fmla="*/ 0 w 2885813"/>
              <a:gd name="connsiteY4" fmla="*/ 1182848 h 118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813" h="1182848">
                <a:moveTo>
                  <a:pt x="0" y="1182848"/>
                </a:moveTo>
                <a:lnTo>
                  <a:pt x="1451296" y="268448"/>
                </a:lnTo>
                <a:lnTo>
                  <a:pt x="2885813" y="0"/>
                </a:lnTo>
                <a:lnTo>
                  <a:pt x="2885813" y="1174459"/>
                </a:lnTo>
                <a:lnTo>
                  <a:pt x="0" y="1182848"/>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Comparisons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sp>
        <p:nvSpPr>
          <p:cNvPr id="11" name="Freeform: Shape 10">
            <a:extLst>
              <a:ext uri="{FF2B5EF4-FFF2-40B4-BE49-F238E27FC236}">
                <a16:creationId xmlns:a16="http://schemas.microsoft.com/office/drawing/2014/main" id="{54E4B5FC-6164-4536-B7AA-C0DF2C79F1BC}"/>
              </a:ext>
            </a:extLst>
          </p:cNvPr>
          <p:cNvSpPr/>
          <p:nvPr/>
        </p:nvSpPr>
        <p:spPr>
          <a:xfrm flipH="1" flipV="1">
            <a:off x="4470116" y="5055104"/>
            <a:ext cx="2858843" cy="117889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D5A6477-C95B-496F-8A53-B788A40E1ADF}"/>
              </a:ext>
            </a:extLst>
          </p:cNvPr>
          <p:cNvCxnSpPr>
            <a:cxnSpLocks/>
          </p:cNvCxnSpPr>
          <p:nvPr/>
        </p:nvCxnSpPr>
        <p:spPr>
          <a:xfrm>
            <a:off x="7322772"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79A1A-4F76-4C00-A151-0BCCF35F285F}"/>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D45452-F4CF-47C6-856B-DF94CE1CBF33}"/>
              </a:ext>
            </a:extLst>
          </p:cNvPr>
          <p:cNvCxnSpPr>
            <a:cxnSpLocks/>
          </p:cNvCxnSpPr>
          <p:nvPr/>
        </p:nvCxnSpPr>
        <p:spPr>
          <a:xfrm>
            <a:off x="589369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46F9AF-C2C5-452C-9EA7-F30027F2E46F}"/>
              </a:ext>
            </a:extLst>
          </p:cNvPr>
          <p:cNvCxnSpPr>
            <a:cxnSpLocks/>
          </p:cNvCxnSpPr>
          <p:nvPr/>
        </p:nvCxnSpPr>
        <p:spPr>
          <a:xfrm>
            <a:off x="589804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5468B-5BE1-45D5-82A6-1D51DDCEE139}"/>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CA91C8B-EF43-4D6A-B121-B18FED4F2E2B}"/>
              </a:ext>
            </a:extLst>
          </p:cNvPr>
          <p:cNvSpPr/>
          <p:nvPr/>
        </p:nvSpPr>
        <p:spPr>
          <a:xfrm>
            <a:off x="4407678" y="621055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FF9FB4-F15B-4F06-9942-61FD8D484803}"/>
              </a:ext>
            </a:extLst>
          </p:cNvPr>
          <p:cNvSpPr/>
          <p:nvPr/>
        </p:nvSpPr>
        <p:spPr>
          <a:xfrm>
            <a:off x="5844759" y="527114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5F281CF-E348-4508-9822-037D594AA0B6}"/>
              </a:ext>
            </a:extLst>
          </p:cNvPr>
          <p:cNvSpPr txBox="1"/>
          <p:nvPr/>
        </p:nvSpPr>
        <p:spPr>
          <a:xfrm>
            <a:off x="430147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9" name="Oval 38">
            <a:extLst>
              <a:ext uri="{FF2B5EF4-FFF2-40B4-BE49-F238E27FC236}">
                <a16:creationId xmlns:a16="http://schemas.microsoft.com/office/drawing/2014/main" id="{2F1A40EE-E3D0-4C11-9FC3-7B72CFC7D4C4}"/>
              </a:ext>
            </a:extLst>
          </p:cNvPr>
          <p:cNvSpPr/>
          <p:nvPr/>
        </p:nvSpPr>
        <p:spPr>
          <a:xfrm>
            <a:off x="7279465" y="50143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939DEF75-59BF-48C2-BE05-9EE24A051659}"/>
              </a:ext>
            </a:extLst>
          </p:cNvPr>
          <p:cNvGraphicFramePr>
            <a:graphicFrameLocks noChangeAspect="1"/>
          </p:cNvGraphicFramePr>
          <p:nvPr>
            <p:extLst>
              <p:ext uri="{D42A27DB-BD31-4B8C-83A1-F6EECF244321}">
                <p14:modId xmlns:p14="http://schemas.microsoft.com/office/powerpoint/2010/main" val="3265238091"/>
              </p:ext>
            </p:extLst>
          </p:nvPr>
        </p:nvGraphicFramePr>
        <p:xfrm>
          <a:off x="3722687" y="1742143"/>
          <a:ext cx="4762500" cy="828675"/>
        </p:xfrm>
        <a:graphic>
          <a:graphicData uri="http://schemas.openxmlformats.org/presentationml/2006/ole">
            <mc:AlternateContent xmlns:mc="http://schemas.openxmlformats.org/markup-compatibility/2006">
              <mc:Choice xmlns:v="urn:schemas-microsoft-com:vml" Requires="v">
                <p:oleObj name="Equation" r:id="rId3" imgW="2133360" imgH="368280" progId="Equation.DSMT4">
                  <p:embed/>
                </p:oleObj>
              </mc:Choice>
              <mc:Fallback>
                <p:oleObj name="Equation" r:id="rId3" imgW="2133360" imgH="368280" progId="Equation.DSMT4">
                  <p:embed/>
                  <p:pic>
                    <p:nvPicPr>
                      <p:cNvPr id="30" name="Object 29">
                        <a:extLst>
                          <a:ext uri="{FF2B5EF4-FFF2-40B4-BE49-F238E27FC236}">
                            <a16:creationId xmlns:a16="http://schemas.microsoft.com/office/drawing/2014/main" id="{939DEF75-59BF-48C2-BE05-9EE24A051659}"/>
                          </a:ext>
                        </a:extLst>
                      </p:cNvPr>
                      <p:cNvPicPr/>
                      <p:nvPr/>
                    </p:nvPicPr>
                    <p:blipFill>
                      <a:blip r:embed="rId4"/>
                      <a:stretch>
                        <a:fillRect/>
                      </a:stretch>
                    </p:blipFill>
                    <p:spPr>
                      <a:xfrm>
                        <a:off x="3722687" y="1742143"/>
                        <a:ext cx="4762500" cy="8286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5B0CD40C-DFF3-466C-836F-CD0938E942A3}"/>
              </a:ext>
            </a:extLst>
          </p:cNvPr>
          <p:cNvGraphicFramePr>
            <a:graphicFrameLocks noChangeAspect="1"/>
          </p:cNvGraphicFramePr>
          <p:nvPr>
            <p:extLst>
              <p:ext uri="{D42A27DB-BD31-4B8C-83A1-F6EECF244321}">
                <p14:modId xmlns:p14="http://schemas.microsoft.com/office/powerpoint/2010/main" val="1476830455"/>
              </p:ext>
            </p:extLst>
          </p:nvPr>
        </p:nvGraphicFramePr>
        <p:xfrm>
          <a:off x="2586037" y="3535477"/>
          <a:ext cx="5899150" cy="855663"/>
        </p:xfrm>
        <a:graphic>
          <a:graphicData uri="http://schemas.openxmlformats.org/presentationml/2006/ole">
            <mc:AlternateContent xmlns:mc="http://schemas.openxmlformats.org/markup-compatibility/2006">
              <mc:Choice xmlns:v="urn:schemas-microsoft-com:vml" Requires="v">
                <p:oleObj name="Equation" r:id="rId5" imgW="2641320" imgH="380880" progId="Equation.DSMT4">
                  <p:embed/>
                </p:oleObj>
              </mc:Choice>
              <mc:Fallback>
                <p:oleObj name="Equation" r:id="rId5" imgW="2641320" imgH="380880" progId="Equation.DSMT4">
                  <p:embed/>
                  <p:pic>
                    <p:nvPicPr>
                      <p:cNvPr id="31" name="Object 30">
                        <a:extLst>
                          <a:ext uri="{FF2B5EF4-FFF2-40B4-BE49-F238E27FC236}">
                            <a16:creationId xmlns:a16="http://schemas.microsoft.com/office/drawing/2014/main" id="{5B0CD40C-DFF3-466C-836F-CD0938E942A3}"/>
                          </a:ext>
                        </a:extLst>
                      </p:cNvPr>
                      <p:cNvPicPr/>
                      <p:nvPr/>
                    </p:nvPicPr>
                    <p:blipFill>
                      <a:blip r:embed="rId6"/>
                      <a:stretch>
                        <a:fillRect/>
                      </a:stretch>
                    </p:blipFill>
                    <p:spPr>
                      <a:xfrm>
                        <a:off x="2586037" y="3535477"/>
                        <a:ext cx="5899150" cy="855663"/>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1067A810-2443-4CBE-A956-C358411B45EF}"/>
              </a:ext>
            </a:extLst>
          </p:cNvPr>
          <p:cNvGraphicFramePr>
            <a:graphicFrameLocks noChangeAspect="1"/>
          </p:cNvGraphicFramePr>
          <p:nvPr>
            <p:extLst>
              <p:ext uri="{D42A27DB-BD31-4B8C-83A1-F6EECF244321}">
                <p14:modId xmlns:p14="http://schemas.microsoft.com/office/powerpoint/2010/main" val="553685218"/>
              </p:ext>
            </p:extLst>
          </p:nvPr>
        </p:nvGraphicFramePr>
        <p:xfrm>
          <a:off x="2586037" y="2612431"/>
          <a:ext cx="6100763" cy="827088"/>
        </p:xfrm>
        <a:graphic>
          <a:graphicData uri="http://schemas.openxmlformats.org/presentationml/2006/ole">
            <mc:AlternateContent xmlns:mc="http://schemas.openxmlformats.org/markup-compatibility/2006">
              <mc:Choice xmlns:v="urn:schemas-microsoft-com:vml" Requires="v">
                <p:oleObj name="Equation" r:id="rId7" imgW="2730240" imgH="368280" progId="Equation.DSMT4">
                  <p:embed/>
                </p:oleObj>
              </mc:Choice>
              <mc:Fallback>
                <p:oleObj name="Equation" r:id="rId7" imgW="2730240" imgH="368280" progId="Equation.DSMT4">
                  <p:embed/>
                  <p:pic>
                    <p:nvPicPr>
                      <p:cNvPr id="38" name="Object 37">
                        <a:extLst>
                          <a:ext uri="{FF2B5EF4-FFF2-40B4-BE49-F238E27FC236}">
                            <a16:creationId xmlns:a16="http://schemas.microsoft.com/office/drawing/2014/main" id="{1067A810-2443-4CBE-A956-C358411B45EF}"/>
                          </a:ext>
                        </a:extLst>
                      </p:cNvPr>
                      <p:cNvPicPr/>
                      <p:nvPr/>
                    </p:nvPicPr>
                    <p:blipFill>
                      <a:blip r:embed="rId8"/>
                      <a:stretch>
                        <a:fillRect/>
                      </a:stretch>
                    </p:blipFill>
                    <p:spPr>
                      <a:xfrm>
                        <a:off x="2586037" y="2612431"/>
                        <a:ext cx="6100763" cy="827088"/>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AECC6835-5310-42A6-B390-40F24087929D}"/>
              </a:ext>
            </a:extLst>
          </p:cNvPr>
          <p:cNvGraphicFramePr>
            <a:graphicFrameLocks noChangeAspect="1"/>
          </p:cNvGraphicFramePr>
          <p:nvPr>
            <p:extLst>
              <p:ext uri="{D42A27DB-BD31-4B8C-83A1-F6EECF244321}">
                <p14:modId xmlns:p14="http://schemas.microsoft.com/office/powerpoint/2010/main" val="1393637290"/>
              </p:ext>
            </p:extLst>
          </p:nvPr>
        </p:nvGraphicFramePr>
        <p:xfrm>
          <a:off x="791369" y="1158875"/>
          <a:ext cx="1703387" cy="969963"/>
        </p:xfrm>
        <a:graphic>
          <a:graphicData uri="http://schemas.openxmlformats.org/presentationml/2006/ole">
            <mc:AlternateContent xmlns:mc="http://schemas.openxmlformats.org/markup-compatibility/2006">
              <mc:Choice xmlns:v="urn:schemas-microsoft-com:vml" Requires="v">
                <p:oleObj name="Equation" r:id="rId9" imgW="761760" imgH="431640" progId="Equation.DSMT4">
                  <p:embed/>
                </p:oleObj>
              </mc:Choice>
              <mc:Fallback>
                <p:oleObj name="Equation" r:id="rId9" imgW="761760" imgH="431640" progId="Equation.DSMT4">
                  <p:embed/>
                  <p:pic>
                    <p:nvPicPr>
                      <p:cNvPr id="42" name="Object 41">
                        <a:extLst>
                          <a:ext uri="{FF2B5EF4-FFF2-40B4-BE49-F238E27FC236}">
                            <a16:creationId xmlns:a16="http://schemas.microsoft.com/office/drawing/2014/main" id="{AECC6835-5310-42A6-B390-40F24087929D}"/>
                          </a:ext>
                        </a:extLst>
                      </p:cNvPr>
                      <p:cNvPicPr/>
                      <p:nvPr/>
                    </p:nvPicPr>
                    <p:blipFill>
                      <a:blip r:embed="rId10"/>
                      <a:stretch>
                        <a:fillRect/>
                      </a:stretch>
                    </p:blipFill>
                    <p:spPr>
                      <a:xfrm>
                        <a:off x="791369" y="1158875"/>
                        <a:ext cx="1703387" cy="96996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92412E23-208B-4989-9C7F-C9DCEAE2EE72}"/>
              </a:ext>
            </a:extLst>
          </p:cNvPr>
          <p:cNvGraphicFramePr>
            <a:graphicFrameLocks noChangeAspect="1"/>
          </p:cNvGraphicFramePr>
          <p:nvPr>
            <p:extLst>
              <p:ext uri="{D42A27DB-BD31-4B8C-83A1-F6EECF244321}">
                <p14:modId xmlns:p14="http://schemas.microsoft.com/office/powerpoint/2010/main" val="2164695928"/>
              </p:ext>
            </p:extLst>
          </p:nvPr>
        </p:nvGraphicFramePr>
        <p:xfrm>
          <a:off x="7204075" y="6300788"/>
          <a:ext cx="233363" cy="525462"/>
        </p:xfrm>
        <a:graphic>
          <a:graphicData uri="http://schemas.openxmlformats.org/presentationml/2006/ole">
            <mc:AlternateContent xmlns:mc="http://schemas.openxmlformats.org/markup-compatibility/2006">
              <mc:Choice xmlns:v="urn:schemas-microsoft-com:vml" Requires="v">
                <p:oleObj name="Equation" r:id="rId11" imgW="152280" imgH="342720" progId="Equation.DSMT4">
                  <p:embed/>
                </p:oleObj>
              </mc:Choice>
              <mc:Fallback>
                <p:oleObj name="Equation" r:id="rId11" imgW="152280" imgH="342720" progId="Equation.DSMT4">
                  <p:embed/>
                  <p:pic>
                    <p:nvPicPr>
                      <p:cNvPr id="32" name="Object 31">
                        <a:extLst>
                          <a:ext uri="{FF2B5EF4-FFF2-40B4-BE49-F238E27FC236}">
                            <a16:creationId xmlns:a16="http://schemas.microsoft.com/office/drawing/2014/main" id="{92412E23-208B-4989-9C7F-C9DCEAE2EE72}"/>
                          </a:ext>
                        </a:extLst>
                      </p:cNvPr>
                      <p:cNvPicPr/>
                      <p:nvPr/>
                    </p:nvPicPr>
                    <p:blipFill>
                      <a:blip r:embed="rId12"/>
                      <a:stretch>
                        <a:fillRect/>
                      </a:stretch>
                    </p:blipFill>
                    <p:spPr>
                      <a:xfrm>
                        <a:off x="7204075" y="6300788"/>
                        <a:ext cx="233363" cy="525462"/>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E662A958-0D28-40A9-826A-9E70A85C1337}"/>
              </a:ext>
            </a:extLst>
          </p:cNvPr>
          <p:cNvGraphicFramePr>
            <a:graphicFrameLocks noChangeAspect="1"/>
          </p:cNvGraphicFramePr>
          <p:nvPr>
            <p:extLst>
              <p:ext uri="{D42A27DB-BD31-4B8C-83A1-F6EECF244321}">
                <p14:modId xmlns:p14="http://schemas.microsoft.com/office/powerpoint/2010/main" val="874051378"/>
              </p:ext>
            </p:extLst>
          </p:nvPr>
        </p:nvGraphicFramePr>
        <p:xfrm>
          <a:off x="5779491" y="6310013"/>
          <a:ext cx="233121" cy="525878"/>
        </p:xfrm>
        <a:graphic>
          <a:graphicData uri="http://schemas.openxmlformats.org/presentationml/2006/ole">
            <mc:AlternateContent xmlns:mc="http://schemas.openxmlformats.org/markup-compatibility/2006">
              <mc:Choice xmlns:v="urn:schemas-microsoft-com:vml" Requires="v">
                <p:oleObj name="Equation" r:id="rId13" imgW="152280" imgH="342720" progId="Equation.DSMT4">
                  <p:embed/>
                </p:oleObj>
              </mc:Choice>
              <mc:Fallback>
                <p:oleObj name="Equation" r:id="rId13" imgW="152280" imgH="342720" progId="Equation.DSMT4">
                  <p:embed/>
                  <p:pic>
                    <p:nvPicPr>
                      <p:cNvPr id="41" name="Object 40">
                        <a:extLst>
                          <a:ext uri="{FF2B5EF4-FFF2-40B4-BE49-F238E27FC236}">
                            <a16:creationId xmlns:a16="http://schemas.microsoft.com/office/drawing/2014/main" id="{E662A958-0D28-40A9-826A-9E70A85C1337}"/>
                          </a:ext>
                        </a:extLst>
                      </p:cNvPr>
                      <p:cNvPicPr/>
                      <p:nvPr/>
                    </p:nvPicPr>
                    <p:blipFill>
                      <a:blip r:embed="rId14"/>
                      <a:stretch>
                        <a:fillRect/>
                      </a:stretch>
                    </p:blipFill>
                    <p:spPr>
                      <a:xfrm>
                        <a:off x="5779491" y="6310013"/>
                        <a:ext cx="233121" cy="52587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188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2565EEF-33CD-417B-8F3C-21CB5D30CE73}"/>
              </a:ext>
            </a:extLst>
          </p:cNvPr>
          <p:cNvSpPr/>
          <p:nvPr/>
        </p:nvSpPr>
        <p:spPr>
          <a:xfrm>
            <a:off x="5385732" y="4957894"/>
            <a:ext cx="964734" cy="1291904"/>
          </a:xfrm>
          <a:custGeom>
            <a:avLst/>
            <a:gdLst>
              <a:gd name="connsiteX0" fmla="*/ 0 w 964734"/>
              <a:gd name="connsiteY0" fmla="*/ 1291904 h 1291904"/>
              <a:gd name="connsiteX1" fmla="*/ 8389 w 964734"/>
              <a:gd name="connsiteY1" fmla="*/ 461394 h 1291904"/>
              <a:gd name="connsiteX2" fmla="*/ 176169 w 964734"/>
              <a:gd name="connsiteY2" fmla="*/ 402671 h 1291904"/>
              <a:gd name="connsiteX3" fmla="*/ 302004 w 964734"/>
              <a:gd name="connsiteY3" fmla="*/ 343948 h 1291904"/>
              <a:gd name="connsiteX4" fmla="*/ 486562 w 964734"/>
              <a:gd name="connsiteY4" fmla="*/ 260058 h 1291904"/>
              <a:gd name="connsiteX5" fmla="*/ 654341 w 964734"/>
              <a:gd name="connsiteY5" fmla="*/ 192946 h 1291904"/>
              <a:gd name="connsiteX6" fmla="*/ 805343 w 964734"/>
              <a:gd name="connsiteY6" fmla="*/ 109056 h 1291904"/>
              <a:gd name="connsiteX7" fmla="*/ 964734 w 964734"/>
              <a:gd name="connsiteY7" fmla="*/ 0 h 1291904"/>
              <a:gd name="connsiteX8" fmla="*/ 956345 w 964734"/>
              <a:gd name="connsiteY8" fmla="*/ 1291904 h 1291904"/>
              <a:gd name="connsiteX9" fmla="*/ 0 w 964734"/>
              <a:gd name="connsiteY9" fmla="*/ 1291904 h 12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734" h="1291904">
                <a:moveTo>
                  <a:pt x="0" y="1291904"/>
                </a:moveTo>
                <a:cubicBezTo>
                  <a:pt x="2796" y="1015067"/>
                  <a:pt x="5593" y="738231"/>
                  <a:pt x="8389" y="461394"/>
                </a:cubicBezTo>
                <a:lnTo>
                  <a:pt x="176169" y="402671"/>
                </a:lnTo>
                <a:lnTo>
                  <a:pt x="302004" y="343948"/>
                </a:lnTo>
                <a:lnTo>
                  <a:pt x="486562" y="260058"/>
                </a:lnTo>
                <a:lnTo>
                  <a:pt x="654341" y="192946"/>
                </a:lnTo>
                <a:lnTo>
                  <a:pt x="805343" y="109056"/>
                </a:lnTo>
                <a:lnTo>
                  <a:pt x="964734" y="0"/>
                </a:lnTo>
                <a:cubicBezTo>
                  <a:pt x="961938" y="430635"/>
                  <a:pt x="959141" y="861269"/>
                  <a:pt x="956345" y="1291904"/>
                </a:cubicBezTo>
                <a:lnTo>
                  <a:pt x="0" y="1291904"/>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approximations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What can we do with one interval?</a:t>
            </a:r>
          </a:p>
          <a:p>
            <a:pPr lvl="1"/>
            <a:r>
              <a:rPr lang="en-US" dirty="0"/>
              <a:t>Suppose we find the interpolating cubic polynomial between these four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endParaRPr lang="en-US" dirty="0"/>
          </a:p>
          <a:p>
            <a:pPr lvl="1"/>
            <a:r>
              <a:rPr lang="en-US" dirty="0"/>
              <a:t>Integrate that cubic from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t> to</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11" name="Freeform: Shape 10">
            <a:extLst>
              <a:ext uri="{FF2B5EF4-FFF2-40B4-BE49-F238E27FC236}">
                <a16:creationId xmlns:a16="http://schemas.microsoft.com/office/drawing/2014/main" id="{54E4B5FC-6164-4536-B7AA-C0DF2C79F1BC}"/>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8D5A6477-C95B-496F-8A53-B788A40E1ADF}"/>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79A1A-4F76-4C00-A151-0BCCF35F285F}"/>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D45452-F4CF-47C6-856B-DF94CE1CBF33}"/>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46F9AF-C2C5-452C-9EA7-F30027F2E46F}"/>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BC8F59-6172-45B8-80A9-54418CB6860C}"/>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5468B-5BE1-45D5-82A6-1D51DDCEE139}"/>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016EE89-698A-4EF2-A073-4D32FDF3FE10}"/>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CA91C8B-EF43-4D6A-B121-B18FED4F2E2B}"/>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FF9FB4-F15B-4F06-9942-61FD8D484803}"/>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180EE4E-F487-49BC-9362-6D1C698D453F}"/>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63E254-3EA7-45EB-ACBF-0EA34F852923}"/>
              </a:ext>
            </a:extLst>
          </p:cNvPr>
          <p:cNvSpPr txBox="1"/>
          <p:nvPr/>
        </p:nvSpPr>
        <p:spPr>
          <a:xfrm>
            <a:off x="4900449" y="4945249"/>
            <a:ext cx="8915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56441F5-D28C-4A56-BC7D-DD617A7EDF50}"/>
              </a:ext>
            </a:extLst>
          </p:cNvPr>
          <p:cNvSpPr txBox="1"/>
          <p:nvPr/>
        </p:nvSpPr>
        <p:spPr>
          <a:xfrm>
            <a:off x="5706192" y="4454822"/>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4A8FAEE6-3F2B-47E8-9ABA-6035D96BB070}"/>
              </a:ext>
            </a:extLst>
          </p:cNvPr>
          <p:cNvSpPr/>
          <p:nvPr/>
        </p:nvSpPr>
        <p:spPr>
          <a:xfrm rot="21443932">
            <a:off x="3556208" y="4123165"/>
            <a:ext cx="4045264" cy="1597393"/>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a:extLst>
              <a:ext uri="{FF2B5EF4-FFF2-40B4-BE49-F238E27FC236}">
                <a16:creationId xmlns:a16="http://schemas.microsoft.com/office/drawing/2014/main" id="{C4A97D39-7225-43B2-A457-9E8FC8E2D7FF}"/>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C5F004EB-1C4E-4D14-8764-0038936F6395}"/>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306896C-FF42-45A8-9841-660F299E27C6}"/>
              </a:ext>
            </a:extLst>
          </p:cNvPr>
          <p:cNvSpPr txBox="1"/>
          <p:nvPr/>
        </p:nvSpPr>
        <p:spPr>
          <a:xfrm>
            <a:off x="617781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4EB32A0-B005-46CB-AA41-5D8879FA7C9F}"/>
              </a:ext>
            </a:extLst>
          </p:cNvPr>
          <p:cNvSpPr txBox="1"/>
          <p:nvPr/>
        </p:nvSpPr>
        <p:spPr>
          <a:xfrm>
            <a:off x="5239645" y="6346145"/>
            <a:ext cx="5870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p>
        </p:txBody>
      </p:sp>
      <p:sp>
        <p:nvSpPr>
          <p:cNvPr id="37" name="TextBox 36">
            <a:extLst>
              <a:ext uri="{FF2B5EF4-FFF2-40B4-BE49-F238E27FC236}">
                <a16:creationId xmlns:a16="http://schemas.microsoft.com/office/drawing/2014/main" id="{15F281CF-E348-4508-9822-037D594AA0B6}"/>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9" name="Oval 38">
            <a:extLst>
              <a:ext uri="{FF2B5EF4-FFF2-40B4-BE49-F238E27FC236}">
                <a16:creationId xmlns:a16="http://schemas.microsoft.com/office/drawing/2014/main" id="{2F1A40EE-E3D0-4C11-9FC3-7B72CFC7D4C4}"/>
              </a:ext>
            </a:extLst>
          </p:cNvPr>
          <p:cNvSpPr/>
          <p:nvPr/>
        </p:nvSpPr>
        <p:spPr>
          <a:xfrm>
            <a:off x="7237520" y="42090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1A8CF88-15EA-483C-9B1D-7D0C6467A05E}"/>
              </a:ext>
            </a:extLst>
          </p:cNvPr>
          <p:cNvSpPr txBox="1"/>
          <p:nvPr/>
        </p:nvSpPr>
        <p:spPr>
          <a:xfrm>
            <a:off x="6645992" y="37944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293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approximations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This gives us the approximation:</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30" name="Object 29">
            <a:extLst>
              <a:ext uri="{FF2B5EF4-FFF2-40B4-BE49-F238E27FC236}">
                <a16:creationId xmlns:a16="http://schemas.microsoft.com/office/drawing/2014/main" id="{48C1AB0E-8156-4BD5-A137-70447AE5486C}"/>
              </a:ext>
            </a:extLst>
          </p:cNvPr>
          <p:cNvGraphicFramePr>
            <a:graphicFrameLocks noChangeAspect="1"/>
          </p:cNvGraphicFramePr>
          <p:nvPr>
            <p:extLst>
              <p:ext uri="{D42A27DB-BD31-4B8C-83A1-F6EECF244321}">
                <p14:modId xmlns:p14="http://schemas.microsoft.com/office/powerpoint/2010/main" val="1668932975"/>
              </p:ext>
            </p:extLst>
          </p:nvPr>
        </p:nvGraphicFramePr>
        <p:xfrm>
          <a:off x="370681" y="1936760"/>
          <a:ext cx="8402638" cy="1668463"/>
        </p:xfrm>
        <a:graphic>
          <a:graphicData uri="http://schemas.openxmlformats.org/presentationml/2006/ole">
            <mc:AlternateContent xmlns:mc="http://schemas.openxmlformats.org/markup-compatibility/2006">
              <mc:Choice xmlns:v="urn:schemas-microsoft-com:vml" Requires="v">
                <p:oleObj name="Equation" r:id="rId3" imgW="4736880" imgH="939600" progId="Equation.DSMT4">
                  <p:embed/>
                </p:oleObj>
              </mc:Choice>
              <mc:Fallback>
                <p:oleObj name="Equation" r:id="rId3" imgW="4736880" imgH="939600" progId="Equation.DSMT4">
                  <p:embed/>
                  <p:pic>
                    <p:nvPicPr>
                      <p:cNvPr id="30" name="Object 29">
                        <a:extLst>
                          <a:ext uri="{FF2B5EF4-FFF2-40B4-BE49-F238E27FC236}">
                            <a16:creationId xmlns:a16="http://schemas.microsoft.com/office/drawing/2014/main" id="{48C1AB0E-8156-4BD5-A137-70447AE5486C}"/>
                          </a:ext>
                        </a:extLst>
                      </p:cNvPr>
                      <p:cNvPicPr/>
                      <p:nvPr/>
                    </p:nvPicPr>
                    <p:blipFill>
                      <a:blip r:embed="rId4"/>
                      <a:stretch>
                        <a:fillRect/>
                      </a:stretch>
                    </p:blipFill>
                    <p:spPr>
                      <a:xfrm>
                        <a:off x="370681" y="1936760"/>
                        <a:ext cx="8402638" cy="1668463"/>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207FE29D-CC25-4E73-B509-1765B2D3031D}"/>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2B01A764-6A34-499A-B428-CDDEE174F5E1}"/>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7E7FD0-C7BE-43FA-81B7-CADB73D97D8D}"/>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282CC0-A2FD-46CB-B792-C9A6EB732DF1}"/>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E8850C-96BE-4BA9-A182-D3EE5A11410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2243B11-9D9A-43E1-826E-CB8D8B0910B9}"/>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EA5AA5-00E3-4B4F-B922-FBE6EEFE6D5D}"/>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C79BD17-C676-4710-886D-E3F055A15A06}"/>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435BC98-D082-4B0E-922F-8D9298E92008}"/>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E897C6F1-A1B5-42CD-9BF7-28B3E112B630}"/>
              </a:ext>
            </a:extLst>
          </p:cNvPr>
          <p:cNvSpPr txBox="1"/>
          <p:nvPr/>
        </p:nvSpPr>
        <p:spPr>
          <a:xfrm>
            <a:off x="5706192" y="4454822"/>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F2094617-B4AF-43C7-B987-227292D9A8A6}"/>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55" name="TextBox 54">
            <a:extLst>
              <a:ext uri="{FF2B5EF4-FFF2-40B4-BE49-F238E27FC236}">
                <a16:creationId xmlns:a16="http://schemas.microsoft.com/office/drawing/2014/main" id="{524B53EC-270C-4B3E-BBF5-CA930CF7CEE5}"/>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07CE858C-E62B-444F-9F10-3E19A6DD76E8}"/>
              </a:ext>
            </a:extLst>
          </p:cNvPr>
          <p:cNvSpPr txBox="1"/>
          <p:nvPr/>
        </p:nvSpPr>
        <p:spPr>
          <a:xfrm>
            <a:off x="617781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A589642-8873-479E-B795-C865FB62F160}"/>
              </a:ext>
            </a:extLst>
          </p:cNvPr>
          <p:cNvSpPr txBox="1"/>
          <p:nvPr/>
        </p:nvSpPr>
        <p:spPr>
          <a:xfrm>
            <a:off x="5239645" y="6346145"/>
            <a:ext cx="5870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p>
        </p:txBody>
      </p:sp>
      <p:sp>
        <p:nvSpPr>
          <p:cNvPr id="58" name="TextBox 57">
            <a:extLst>
              <a:ext uri="{FF2B5EF4-FFF2-40B4-BE49-F238E27FC236}">
                <a16:creationId xmlns:a16="http://schemas.microsoft.com/office/drawing/2014/main" id="{103AF5C6-3D90-4B74-AC31-3C664B7DE36C}"/>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9" name="Oval 58">
            <a:extLst>
              <a:ext uri="{FF2B5EF4-FFF2-40B4-BE49-F238E27FC236}">
                <a16:creationId xmlns:a16="http://schemas.microsoft.com/office/drawing/2014/main" id="{A76D6A9D-A082-4FDF-829D-FA21231AAB0F}"/>
              </a:ext>
            </a:extLst>
          </p:cNvPr>
          <p:cNvSpPr/>
          <p:nvPr/>
        </p:nvSpPr>
        <p:spPr>
          <a:xfrm>
            <a:off x="7237520" y="42090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45A3A5A6-93F4-4142-B0F8-E2B6D0D22111}"/>
              </a:ext>
            </a:extLst>
          </p:cNvPr>
          <p:cNvSpPr txBox="1"/>
          <p:nvPr/>
        </p:nvSpPr>
        <p:spPr>
          <a:xfrm>
            <a:off x="6645992" y="37944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0E2EA469-6182-4681-AA6B-31332C410993}"/>
              </a:ext>
            </a:extLst>
          </p:cNvPr>
          <p:cNvSpPr/>
          <p:nvPr/>
        </p:nvSpPr>
        <p:spPr>
          <a:xfrm>
            <a:off x="5385732" y="4957894"/>
            <a:ext cx="964734" cy="1291904"/>
          </a:xfrm>
          <a:custGeom>
            <a:avLst/>
            <a:gdLst>
              <a:gd name="connsiteX0" fmla="*/ 0 w 964734"/>
              <a:gd name="connsiteY0" fmla="*/ 1291904 h 1291904"/>
              <a:gd name="connsiteX1" fmla="*/ 8389 w 964734"/>
              <a:gd name="connsiteY1" fmla="*/ 461394 h 1291904"/>
              <a:gd name="connsiteX2" fmla="*/ 176169 w 964734"/>
              <a:gd name="connsiteY2" fmla="*/ 402671 h 1291904"/>
              <a:gd name="connsiteX3" fmla="*/ 302004 w 964734"/>
              <a:gd name="connsiteY3" fmla="*/ 343948 h 1291904"/>
              <a:gd name="connsiteX4" fmla="*/ 486562 w 964734"/>
              <a:gd name="connsiteY4" fmla="*/ 260058 h 1291904"/>
              <a:gd name="connsiteX5" fmla="*/ 654341 w 964734"/>
              <a:gd name="connsiteY5" fmla="*/ 192946 h 1291904"/>
              <a:gd name="connsiteX6" fmla="*/ 805343 w 964734"/>
              <a:gd name="connsiteY6" fmla="*/ 109056 h 1291904"/>
              <a:gd name="connsiteX7" fmla="*/ 964734 w 964734"/>
              <a:gd name="connsiteY7" fmla="*/ 0 h 1291904"/>
              <a:gd name="connsiteX8" fmla="*/ 956345 w 964734"/>
              <a:gd name="connsiteY8" fmla="*/ 1291904 h 1291904"/>
              <a:gd name="connsiteX9" fmla="*/ 0 w 964734"/>
              <a:gd name="connsiteY9" fmla="*/ 1291904 h 12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734" h="1291904">
                <a:moveTo>
                  <a:pt x="0" y="1291904"/>
                </a:moveTo>
                <a:cubicBezTo>
                  <a:pt x="2796" y="1015067"/>
                  <a:pt x="5593" y="738231"/>
                  <a:pt x="8389" y="461394"/>
                </a:cubicBezTo>
                <a:lnTo>
                  <a:pt x="176169" y="402671"/>
                </a:lnTo>
                <a:lnTo>
                  <a:pt x="302004" y="343948"/>
                </a:lnTo>
                <a:lnTo>
                  <a:pt x="486562" y="260058"/>
                </a:lnTo>
                <a:lnTo>
                  <a:pt x="654341" y="192946"/>
                </a:lnTo>
                <a:lnTo>
                  <a:pt x="805343" y="109056"/>
                </a:lnTo>
                <a:lnTo>
                  <a:pt x="964734" y="0"/>
                </a:lnTo>
                <a:cubicBezTo>
                  <a:pt x="961938" y="430635"/>
                  <a:pt x="959141" y="861269"/>
                  <a:pt x="956345" y="1291904"/>
                </a:cubicBezTo>
                <a:lnTo>
                  <a:pt x="0" y="1291904"/>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F4F402A-CB93-4A91-93D9-D94044AF918C}"/>
              </a:ext>
            </a:extLst>
          </p:cNvPr>
          <p:cNvSpPr/>
          <p:nvPr/>
        </p:nvSpPr>
        <p:spPr>
          <a:xfrm rot="21443932">
            <a:off x="3556208" y="4123165"/>
            <a:ext cx="4045264" cy="1597393"/>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Oval 47">
            <a:extLst>
              <a:ext uri="{FF2B5EF4-FFF2-40B4-BE49-F238E27FC236}">
                <a16:creationId xmlns:a16="http://schemas.microsoft.com/office/drawing/2014/main" id="{79D22451-04C8-4608-85B9-27D03F36B11C}"/>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5F76200-4440-453D-9E1A-32C1B2418195}"/>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7D1371E-A31B-4840-879A-37CEE1323675}"/>
              </a:ext>
            </a:extLst>
          </p:cNvPr>
          <p:cNvSpPr txBox="1"/>
          <p:nvPr/>
        </p:nvSpPr>
        <p:spPr>
          <a:xfrm>
            <a:off x="4900449" y="4945249"/>
            <a:ext cx="8915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398072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centered formula</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15</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8266828" cy="2400657"/>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  1  0.5                   0.04799692383247647     0.04819135198031643     –1.944 × 10</a:t>
            </a:r>
            <a:r>
              <a:rPr lang="en-US" sz="1500" baseline="30000" dirty="0">
                <a:solidFill>
                  <a:schemeClr val="bg1"/>
                </a:solidFill>
                <a:latin typeface="Times New Roman" panose="02020603050405020304" pitchFamily="18" charset="0"/>
                <a:cs typeface="Times New Roman" panose="02020603050405020304" pitchFamily="18" charset="0"/>
              </a:rPr>
              <a:t>–4  </a:t>
            </a:r>
            <a:r>
              <a:rPr lang="en-US" sz="1500" dirty="0">
                <a:solidFill>
                  <a:schemeClr val="bg1"/>
                </a:solidFill>
                <a:latin typeface="Times New Roman" panose="02020603050405020304" pitchFamily="18" charset="0"/>
                <a:cs typeface="Times New Roman" panose="02020603050405020304" pitchFamily="18" charset="0"/>
              </a:rPr>
              <a:t>  –3.796 × 10</a:t>
            </a:r>
            <a:r>
              <a:rPr lang="en-US" sz="1500" baseline="30000" dirty="0">
                <a:solidFill>
                  <a:schemeClr val="bg1"/>
                </a:solidFill>
                <a:latin typeface="Times New Roman" panose="02020603050405020304" pitchFamily="18" charset="0"/>
                <a:cs typeface="Times New Roman" panose="02020603050405020304" pitchFamily="18" charset="0"/>
              </a:rPr>
              <a:t>–4</a:t>
            </a:r>
          </a:p>
          <a:p>
            <a:r>
              <a:rPr lang="en-US" sz="1500" dirty="0">
                <a:solidFill>
                  <a:schemeClr val="bg1"/>
                </a:solidFill>
                <a:latin typeface="Times New Roman" panose="02020603050405020304" pitchFamily="18" charset="0"/>
                <a:cs typeface="Times New Roman" panose="02020603050405020304" pitchFamily="18" charset="0"/>
              </a:rPr>
              <a:t>  2  0.25                 0.03537675545084305     0.03538529463212308     –8.539 × 10</a:t>
            </a:r>
            <a:r>
              <a:rPr lang="en-US" sz="1500" baseline="30000" dirty="0">
                <a:solidFill>
                  <a:schemeClr val="bg1"/>
                </a:solidFill>
                <a:latin typeface="Times New Roman" panose="02020603050405020304" pitchFamily="18" charset="0"/>
                <a:cs typeface="Times New Roman" panose="02020603050405020304" pitchFamily="18" charset="0"/>
              </a:rPr>
              <a:t>–6  </a:t>
            </a:r>
            <a:r>
              <a:rPr lang="en-US" sz="1500" dirty="0">
                <a:solidFill>
                  <a:schemeClr val="bg1"/>
                </a:solidFill>
                <a:latin typeface="Times New Roman" panose="02020603050405020304" pitchFamily="18" charset="0"/>
                <a:cs typeface="Times New Roman" panose="02020603050405020304" pitchFamily="18" charset="0"/>
              </a:rPr>
              <a:t>  –1.186 × 10</a:t>
            </a:r>
            <a:r>
              <a:rPr lang="en-US" sz="1500" baseline="30000" dirty="0">
                <a:solidFill>
                  <a:schemeClr val="bg1"/>
                </a:solidFill>
                <a:latin typeface="Times New Roman" panose="02020603050405020304" pitchFamily="18" charset="0"/>
                <a:cs typeface="Times New Roman" panose="02020603050405020304" pitchFamily="18" charset="0"/>
              </a:rPr>
              <a:t>–5</a:t>
            </a:r>
          </a:p>
          <a:p>
            <a:r>
              <a:rPr lang="en-US" sz="1500" dirty="0">
                <a:solidFill>
                  <a:schemeClr val="bg1"/>
                </a:solidFill>
                <a:latin typeface="Times New Roman" panose="02020603050405020304" pitchFamily="18" charset="0"/>
                <a:cs typeface="Times New Roman" panose="02020603050405020304" pitchFamily="18" charset="0"/>
              </a:rPr>
              <a:t>  3  0.125               0.02107355764469405     0.02107387281672892     –3.152 × 10</a:t>
            </a:r>
            <a:r>
              <a:rPr lang="en-US" sz="1500" baseline="30000" dirty="0">
                <a:solidFill>
                  <a:schemeClr val="bg1"/>
                </a:solidFill>
                <a:latin typeface="Times New Roman" panose="02020603050405020304" pitchFamily="18" charset="0"/>
                <a:cs typeface="Times New Roman" panose="02020603050405020304" pitchFamily="18" charset="0"/>
              </a:rPr>
              <a:t>–7  </a:t>
            </a:r>
            <a:r>
              <a:rPr lang="en-US" sz="1500" dirty="0">
                <a:solidFill>
                  <a:schemeClr val="bg1"/>
                </a:solidFill>
                <a:latin typeface="Times New Roman" panose="02020603050405020304" pitchFamily="18" charset="0"/>
                <a:cs typeface="Times New Roman" panose="02020603050405020304" pitchFamily="18" charset="0"/>
              </a:rPr>
              <a:t>  –3.707 × 10</a:t>
            </a:r>
            <a:r>
              <a:rPr lang="en-US" sz="1500" baseline="30000" dirty="0">
                <a:solidFill>
                  <a:schemeClr val="bg1"/>
                </a:solidFill>
                <a:latin typeface="Times New Roman" panose="02020603050405020304" pitchFamily="18" charset="0"/>
                <a:cs typeface="Times New Roman" panose="02020603050405020304" pitchFamily="18" charset="0"/>
              </a:rPr>
              <a:t>–7</a:t>
            </a:r>
          </a:p>
          <a:p>
            <a:r>
              <a:rPr lang="en-US" sz="1500" dirty="0">
                <a:solidFill>
                  <a:schemeClr val="bg1"/>
                </a:solidFill>
                <a:latin typeface="Times New Roman" panose="02020603050405020304" pitchFamily="18" charset="0"/>
                <a:cs typeface="Times New Roman" panose="02020603050405020304" pitchFamily="18" charset="0"/>
              </a:rPr>
              <a:t>  4  0.0625             0.01145510271875572     0.01145511340645540     –1.069 × 10</a:t>
            </a:r>
            <a:r>
              <a:rPr lang="en-US" sz="1500" baseline="30000" dirty="0">
                <a:solidFill>
                  <a:schemeClr val="bg1"/>
                </a:solidFill>
                <a:latin typeface="Times New Roman" panose="02020603050405020304" pitchFamily="18" charset="0"/>
                <a:cs typeface="Times New Roman" panose="02020603050405020304" pitchFamily="18" charset="0"/>
              </a:rPr>
              <a:t>–8  </a:t>
            </a:r>
            <a:r>
              <a:rPr lang="en-US" sz="1500" dirty="0">
                <a:solidFill>
                  <a:schemeClr val="bg1"/>
                </a:solidFill>
                <a:latin typeface="Times New Roman" panose="02020603050405020304" pitchFamily="18" charset="0"/>
                <a:cs typeface="Times New Roman" panose="02020603050405020304" pitchFamily="18" charset="0"/>
              </a:rPr>
              <a:t>  –1.158 × 10</a:t>
            </a:r>
            <a:r>
              <a:rPr lang="en-US" sz="1500" baseline="30000" dirty="0">
                <a:solidFill>
                  <a:schemeClr val="bg1"/>
                </a:solidFill>
                <a:latin typeface="Times New Roman" panose="02020603050405020304" pitchFamily="18" charset="0"/>
                <a:cs typeface="Times New Roman" panose="02020603050405020304" pitchFamily="18" charset="0"/>
              </a:rPr>
              <a:t>–8</a:t>
            </a:r>
          </a:p>
          <a:p>
            <a:r>
              <a:rPr lang="en-US" sz="1500" dirty="0">
                <a:solidFill>
                  <a:schemeClr val="bg1"/>
                </a:solidFill>
                <a:latin typeface="Times New Roman" panose="02020603050405020304" pitchFamily="18" charset="0"/>
                <a:cs typeface="Times New Roman" panose="02020603050405020304" pitchFamily="18" charset="0"/>
              </a:rPr>
              <a:t>  5  0.03125           0.005966374906432655   0.005966375254200959   –3.478 × 10</a:t>
            </a:r>
            <a:r>
              <a:rPr lang="en-US" sz="1500" baseline="30000" dirty="0">
                <a:solidFill>
                  <a:schemeClr val="bg1"/>
                </a:solidFill>
                <a:latin typeface="Times New Roman" panose="02020603050405020304" pitchFamily="18" charset="0"/>
                <a:cs typeface="Times New Roman" panose="02020603050405020304" pitchFamily="18" charset="0"/>
              </a:rPr>
              <a:t>–10</a:t>
            </a:r>
            <a:r>
              <a:rPr lang="en-US" sz="1500" dirty="0">
                <a:solidFill>
                  <a:schemeClr val="bg1"/>
                </a:solidFill>
                <a:latin typeface="Times New Roman" panose="02020603050405020304" pitchFamily="18" charset="0"/>
                <a:cs typeface="Times New Roman" panose="02020603050405020304" pitchFamily="18" charset="0"/>
              </a:rPr>
              <a:t>  –3.620 × 10</a:t>
            </a:r>
            <a:r>
              <a:rPr lang="en-US" sz="1500" baseline="30000" dirty="0">
                <a:solidFill>
                  <a:schemeClr val="bg1"/>
                </a:solidFill>
                <a:latin typeface="Times New Roman" panose="02020603050405020304" pitchFamily="18" charset="0"/>
                <a:cs typeface="Times New Roman" panose="02020603050405020304" pitchFamily="18" charset="0"/>
              </a:rPr>
              <a:t>–10</a:t>
            </a:r>
          </a:p>
          <a:p>
            <a:pPr algn="just"/>
            <a:r>
              <a:rPr lang="en-US" sz="1500" dirty="0">
                <a:solidFill>
                  <a:schemeClr val="bg1"/>
                </a:solidFill>
                <a:latin typeface="Times New Roman" panose="02020603050405020304" pitchFamily="18" charset="0"/>
                <a:cs typeface="Times New Roman" panose="02020603050405020304" pitchFamily="18" charset="0"/>
              </a:rPr>
              <a:t>  6  0.015625         0.003044062031488833   0.003044062042577209   –1.109 × 10</a:t>
            </a:r>
            <a:r>
              <a:rPr lang="en-US" sz="1500" baseline="30000" dirty="0">
                <a:solidFill>
                  <a:schemeClr val="bg1"/>
                </a:solidFill>
                <a:latin typeface="Times New Roman" panose="02020603050405020304" pitchFamily="18" charset="0"/>
                <a:cs typeface="Times New Roman" panose="02020603050405020304" pitchFamily="18" charset="0"/>
              </a:rPr>
              <a:t>–11</a:t>
            </a:r>
            <a:r>
              <a:rPr lang="en-US" sz="1500" dirty="0">
                <a:solidFill>
                  <a:schemeClr val="bg1"/>
                </a:solidFill>
                <a:latin typeface="Times New Roman" panose="02020603050405020304" pitchFamily="18" charset="0"/>
                <a:cs typeface="Times New Roman" panose="02020603050405020304" pitchFamily="18" charset="0"/>
              </a:rPr>
              <a:t>  –1.131 × 10</a:t>
            </a:r>
            <a:r>
              <a:rPr lang="en-US" sz="1500" baseline="30000" dirty="0">
                <a:solidFill>
                  <a:schemeClr val="bg1"/>
                </a:solidFill>
                <a:latin typeface="Times New Roman" panose="02020603050405020304" pitchFamily="18" charset="0"/>
                <a:cs typeface="Times New Roman" panose="02020603050405020304" pitchFamily="18" charset="0"/>
              </a:rPr>
              <a:t>–11</a:t>
            </a:r>
          </a:p>
          <a:p>
            <a:r>
              <a:rPr lang="en-US" sz="1500" dirty="0">
                <a:solidFill>
                  <a:schemeClr val="bg1"/>
                </a:solidFill>
                <a:latin typeface="Times New Roman" panose="02020603050405020304" pitchFamily="18" charset="0"/>
                <a:cs typeface="Times New Roman" panose="02020603050405020304" pitchFamily="18" charset="0"/>
              </a:rPr>
              <a:t>  7  0.0078125       0.001537396527720683   0.001537396528070679   –3.500 × 10</a:t>
            </a:r>
            <a:r>
              <a:rPr lang="en-US" sz="1500" baseline="30000" dirty="0">
                <a:solidFill>
                  <a:schemeClr val="bg1"/>
                </a:solidFill>
                <a:latin typeface="Times New Roman" panose="02020603050405020304" pitchFamily="18" charset="0"/>
                <a:cs typeface="Times New Roman" panose="02020603050405020304" pitchFamily="18" charset="0"/>
              </a:rPr>
              <a:t>–13</a:t>
            </a:r>
            <a:r>
              <a:rPr lang="en-US" sz="1500" dirty="0">
                <a:solidFill>
                  <a:schemeClr val="bg1"/>
                </a:solidFill>
                <a:latin typeface="Times New Roman" panose="02020603050405020304" pitchFamily="18" charset="0"/>
                <a:cs typeface="Times New Roman" panose="02020603050405020304" pitchFamily="18" charset="0"/>
              </a:rPr>
              <a:t>  –3.535 × 10</a:t>
            </a:r>
            <a:r>
              <a:rPr lang="en-US" sz="1500" baseline="30000" dirty="0">
                <a:solidFill>
                  <a:schemeClr val="bg1"/>
                </a:solidFill>
                <a:latin typeface="Times New Roman" panose="02020603050405020304" pitchFamily="18" charset="0"/>
                <a:cs typeface="Times New Roman" panose="02020603050405020304" pitchFamily="18" charset="0"/>
              </a:rPr>
              <a:t>–13</a:t>
            </a:r>
          </a:p>
          <a:p>
            <a:r>
              <a:rPr lang="en-US" sz="1500" dirty="0">
                <a:solidFill>
                  <a:schemeClr val="bg1"/>
                </a:solidFill>
                <a:latin typeface="Times New Roman" panose="02020603050405020304" pitchFamily="18" charset="0"/>
                <a:cs typeface="Times New Roman" panose="02020603050405020304" pitchFamily="18" charset="0"/>
              </a:rPr>
              <a:t>  8  0.00390625     0.0007725580472894567 0.007725580473004350   –1.098 × 10</a:t>
            </a:r>
            <a:r>
              <a:rPr lang="en-US" sz="1500" baseline="30000" dirty="0">
                <a:solidFill>
                  <a:schemeClr val="bg1"/>
                </a:solidFill>
                <a:latin typeface="Times New Roman" panose="02020603050405020304" pitchFamily="18" charset="0"/>
                <a:cs typeface="Times New Roman" panose="02020603050405020304" pitchFamily="18" charset="0"/>
              </a:rPr>
              <a:t>–14</a:t>
            </a:r>
            <a:r>
              <a:rPr lang="en-US" sz="1500" dirty="0">
                <a:solidFill>
                  <a:schemeClr val="bg1"/>
                </a:solidFill>
                <a:latin typeface="Times New Roman" panose="02020603050405020304" pitchFamily="18" charset="0"/>
                <a:cs typeface="Times New Roman" panose="02020603050405020304" pitchFamily="18" charset="0"/>
              </a:rPr>
              <a:t>  –1.105 × 10</a:t>
            </a:r>
            <a:r>
              <a:rPr lang="en-US" sz="1500" baseline="30000" dirty="0">
                <a:solidFill>
                  <a:schemeClr val="bg1"/>
                </a:solidFill>
                <a:latin typeface="Times New Roman" panose="02020603050405020304" pitchFamily="18" charset="0"/>
                <a:cs typeface="Times New Roman" panose="02020603050405020304" pitchFamily="18" charset="0"/>
              </a:rPr>
              <a:t>–14</a:t>
            </a:r>
          </a:p>
          <a:p>
            <a:r>
              <a:rPr lang="en-US" sz="1500" dirty="0">
                <a:solidFill>
                  <a:schemeClr val="bg1"/>
                </a:solidFill>
                <a:latin typeface="Times New Roman" panose="02020603050405020304" pitchFamily="18" charset="0"/>
                <a:cs typeface="Times New Roman" panose="02020603050405020304" pitchFamily="18" charset="0"/>
              </a:rPr>
              <a:t>  9  0.001953125   0.0003872462730616574 0.0003872462730619874 –3.300 × 10</a:t>
            </a:r>
            <a:r>
              <a:rPr lang="en-US" sz="1500" baseline="30000" dirty="0">
                <a:solidFill>
                  <a:schemeClr val="bg1"/>
                </a:solidFill>
                <a:latin typeface="Times New Roman" panose="02020603050405020304" pitchFamily="18" charset="0"/>
                <a:cs typeface="Times New Roman" panose="02020603050405020304" pitchFamily="18" charset="0"/>
              </a:rPr>
              <a:t>–16</a:t>
            </a:r>
            <a:r>
              <a:rPr lang="en-US" sz="1500" dirty="0">
                <a:solidFill>
                  <a:schemeClr val="bg1"/>
                </a:solidFill>
                <a:latin typeface="Times New Roman" panose="02020603050405020304" pitchFamily="18" charset="0"/>
                <a:cs typeface="Times New Roman" panose="02020603050405020304" pitchFamily="18" charset="0"/>
              </a:rPr>
              <a:t>  –3.452 × 10</a:t>
            </a:r>
            <a:r>
              <a:rPr lang="en-US" sz="1500" baseline="30000" dirty="0">
                <a:solidFill>
                  <a:schemeClr val="bg1"/>
                </a:solidFill>
                <a:latin typeface="Times New Roman" panose="02020603050405020304" pitchFamily="18" charset="0"/>
                <a:cs typeface="Times New Roman" panose="02020603050405020304" pitchFamily="18" charset="0"/>
              </a:rPr>
              <a:t>–16</a:t>
            </a:r>
          </a:p>
          <a:p>
            <a:r>
              <a:rPr lang="en-US" sz="1500" dirty="0">
                <a:solidFill>
                  <a:schemeClr val="bg1"/>
                </a:solidFill>
                <a:latin typeface="Times New Roman" panose="02020603050405020304" pitchFamily="18" charset="0"/>
                <a:cs typeface="Times New Roman" panose="02020603050405020304" pitchFamily="18" charset="0"/>
              </a:rPr>
              <a:t>10  0.0009765625 0.0001938652370081922 0.0001938652370082053 –1.301 × 10</a:t>
            </a:r>
            <a:r>
              <a:rPr lang="en-US" sz="1500" baseline="30000" dirty="0">
                <a:solidFill>
                  <a:schemeClr val="bg1"/>
                </a:solidFill>
                <a:latin typeface="Times New Roman" panose="02020603050405020304" pitchFamily="18" charset="0"/>
                <a:cs typeface="Times New Roman" panose="02020603050405020304" pitchFamily="18" charset="0"/>
              </a:rPr>
              <a:t>–17</a:t>
            </a:r>
            <a:r>
              <a:rPr lang="en-US" sz="1500" dirty="0">
                <a:solidFill>
                  <a:schemeClr val="bg1"/>
                </a:solidFill>
                <a:latin typeface="Times New Roman" panose="02020603050405020304" pitchFamily="18" charset="0"/>
                <a:cs typeface="Times New Roman" panose="02020603050405020304" pitchFamily="18" charset="0"/>
              </a:rPr>
              <a:t>  –1.079 × 10</a:t>
            </a:r>
            <a:r>
              <a:rPr lang="en-US" sz="1500" baseline="30000" dirty="0">
                <a:solidFill>
                  <a:schemeClr val="bg1"/>
                </a:solidFill>
                <a:latin typeface="Times New Roman" panose="02020603050405020304" pitchFamily="18" charset="0"/>
                <a:cs typeface="Times New Roman" panose="02020603050405020304" pitchFamily="18" charset="0"/>
              </a:rPr>
              <a:t>–17</a:t>
            </a:r>
          </a:p>
        </p:txBody>
      </p:sp>
      <p:sp>
        <p:nvSpPr>
          <p:cNvPr id="14" name="TextBox 13">
            <a:extLst>
              <a:ext uri="{FF2B5EF4-FFF2-40B4-BE49-F238E27FC236}">
                <a16:creationId xmlns:a16="http://schemas.microsoft.com/office/drawing/2014/main" id="{BEE9259A-9366-4D11-B964-72FB6F16D1B6}"/>
              </a:ext>
            </a:extLst>
          </p:cNvPr>
          <p:cNvSpPr txBox="1"/>
          <p:nvPr/>
        </p:nvSpPr>
        <p:spPr>
          <a:xfrm>
            <a:off x="1662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4215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1997859" y="2138184"/>
            <a:ext cx="913079"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Exact</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9989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224533" y="2888171"/>
            <a:ext cx="792467" cy="2169825"/>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0.0439</a:t>
            </a:r>
          </a:p>
          <a:p>
            <a:r>
              <a:rPr lang="en-US" sz="1500" dirty="0">
                <a:solidFill>
                  <a:schemeClr val="bg1"/>
                </a:solidFill>
                <a:latin typeface="Times New Roman" panose="02020603050405020304" pitchFamily="18" charset="0"/>
                <a:cs typeface="Times New Roman" panose="02020603050405020304" pitchFamily="18" charset="0"/>
              </a:rPr>
              <a:t>0.0369</a:t>
            </a:r>
          </a:p>
          <a:p>
            <a:r>
              <a:rPr lang="en-US" sz="1500" dirty="0">
                <a:solidFill>
                  <a:schemeClr val="bg1"/>
                </a:solidFill>
                <a:latin typeface="Times New Roman" panose="02020603050405020304" pitchFamily="18" charset="0"/>
                <a:cs typeface="Times New Roman" panose="02020603050405020304" pitchFamily="18" charset="0"/>
              </a:rPr>
              <a:t>0.0339</a:t>
            </a:r>
          </a:p>
          <a:p>
            <a:r>
              <a:rPr lang="en-US" sz="1500" dirty="0">
                <a:solidFill>
                  <a:schemeClr val="bg1"/>
                </a:solidFill>
                <a:latin typeface="Times New Roman" panose="02020603050405020304" pitchFamily="18" charset="0"/>
                <a:cs typeface="Times New Roman" panose="02020603050405020304" pitchFamily="18" charset="0"/>
              </a:rPr>
              <a:t>0.0325</a:t>
            </a:r>
          </a:p>
          <a:p>
            <a:r>
              <a:rPr lang="en-US" sz="1500" dirty="0">
                <a:solidFill>
                  <a:schemeClr val="bg1"/>
                </a:solidFill>
                <a:latin typeface="Times New Roman" panose="02020603050405020304" pitchFamily="18" charset="0"/>
                <a:cs typeface="Times New Roman" panose="02020603050405020304" pitchFamily="18" charset="0"/>
              </a:rPr>
              <a:t>0.0319</a:t>
            </a:r>
          </a:p>
          <a:p>
            <a:r>
              <a:rPr lang="en-US" sz="1500" dirty="0">
                <a:solidFill>
                  <a:schemeClr val="bg1"/>
                </a:solidFill>
                <a:latin typeface="Times New Roman" panose="02020603050405020304" pitchFamily="18" charset="0"/>
                <a:cs typeface="Times New Roman" panose="02020603050405020304" pitchFamily="18" charset="0"/>
              </a:rPr>
              <a:t>0.0316</a:t>
            </a:r>
          </a:p>
          <a:p>
            <a:r>
              <a:rPr lang="en-US" sz="1500" dirty="0">
                <a:solidFill>
                  <a:schemeClr val="bg1"/>
                </a:solidFill>
                <a:latin typeface="Times New Roman" panose="02020603050405020304" pitchFamily="18" charset="0"/>
                <a:cs typeface="Times New Roman" panose="02020603050405020304" pitchFamily="18" charset="0"/>
              </a:rPr>
              <a:t>0.0314</a:t>
            </a:r>
          </a:p>
          <a:p>
            <a:r>
              <a:rPr lang="en-US" sz="1500" dirty="0">
                <a:solidFill>
                  <a:schemeClr val="bg1"/>
                </a:solidFill>
                <a:latin typeface="Times New Roman" panose="02020603050405020304" pitchFamily="18" charset="0"/>
                <a:cs typeface="Times New Roman" panose="02020603050405020304" pitchFamily="18" charset="0"/>
              </a:rPr>
              <a:t>0.0301</a:t>
            </a:r>
          </a:p>
          <a:p>
            <a:r>
              <a:rPr lang="en-US" sz="1500" dirty="0">
                <a:solidFill>
                  <a:schemeClr val="bg1"/>
                </a:solidFill>
                <a:latin typeface="Times New Roman" panose="02020603050405020304" pitchFamily="18" charset="0"/>
                <a:cs typeface="Times New Roman" panose="02020603050405020304" pitchFamily="18" charset="0"/>
              </a:rPr>
              <a:t>0.0394</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839769067"/>
              </p:ext>
            </p:extLst>
          </p:nvPr>
        </p:nvGraphicFramePr>
        <p:xfrm>
          <a:off x="6573838" y="2054225"/>
          <a:ext cx="1336675" cy="603250"/>
        </p:xfrm>
        <a:graphic>
          <a:graphicData uri="http://schemas.openxmlformats.org/presentationml/2006/ole">
            <mc:AlternateContent xmlns:mc="http://schemas.openxmlformats.org/markup-compatibility/2006">
              <mc:Choice xmlns:v="urn:schemas-microsoft-com:vml" Requires="v">
                <p:oleObj name="Equation" r:id="rId3" imgW="876240" imgH="393480" progId="Equation.DSMT4">
                  <p:embed/>
                </p:oleObj>
              </mc:Choice>
              <mc:Fallback>
                <p:oleObj name="Equation" r:id="rId3" imgW="876240" imgH="39348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573838" y="2054225"/>
                        <a:ext cx="1336675" cy="60325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9604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nvGraphicFramePr>
        <p:xfrm>
          <a:off x="3038475" y="1395413"/>
          <a:ext cx="1870075" cy="884237"/>
        </p:xfrm>
        <a:graphic>
          <a:graphicData uri="http://schemas.openxmlformats.org/presentationml/2006/ole">
            <mc:AlternateContent xmlns:mc="http://schemas.openxmlformats.org/markup-compatibility/2006">
              <mc:Choice xmlns:v="urn:schemas-microsoft-com:vml" Requires="v">
                <p:oleObj name="Equation" r:id="rId5" imgW="838080" imgH="393480" progId="Equation.DSMT4">
                  <p:embed/>
                </p:oleObj>
              </mc:Choice>
              <mc:Fallback>
                <p:oleObj name="Equation" r:id="rId5" imgW="83808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6"/>
                      <a:stretch>
                        <a:fillRect/>
                      </a:stretch>
                    </p:blipFill>
                    <p:spPr>
                      <a:xfrm>
                        <a:off x="3038475" y="1395413"/>
                        <a:ext cx="1870075" cy="88423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10318EF-E955-4EFA-9F7A-B1827F788595}"/>
              </a:ext>
            </a:extLst>
          </p:cNvPr>
          <p:cNvSpPr txBox="1"/>
          <p:nvPr/>
        </p:nvSpPr>
        <p:spPr>
          <a:xfrm>
            <a:off x="3182802" y="2143373"/>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graphicFrame>
        <p:nvGraphicFramePr>
          <p:cNvPr id="20" name="Object 19">
            <a:extLst>
              <a:ext uri="{FF2B5EF4-FFF2-40B4-BE49-F238E27FC236}">
                <a16:creationId xmlns:a16="http://schemas.microsoft.com/office/drawing/2014/main" id="{436950D0-6E9D-4510-B34C-057422623DDE}"/>
              </a:ext>
            </a:extLst>
          </p:cNvPr>
          <p:cNvGraphicFramePr>
            <a:graphicFrameLocks noChangeAspect="1"/>
          </p:cNvGraphicFramePr>
          <p:nvPr>
            <p:extLst>
              <p:ext uri="{D42A27DB-BD31-4B8C-83A1-F6EECF244321}">
                <p14:modId xmlns:p14="http://schemas.microsoft.com/office/powerpoint/2010/main" val="410233670"/>
              </p:ext>
            </p:extLst>
          </p:nvPr>
        </p:nvGraphicFramePr>
        <p:xfrm>
          <a:off x="-9525" y="5459413"/>
          <a:ext cx="9101138" cy="879475"/>
        </p:xfrm>
        <a:graphic>
          <a:graphicData uri="http://schemas.openxmlformats.org/presentationml/2006/ole">
            <mc:AlternateContent xmlns:mc="http://schemas.openxmlformats.org/markup-compatibility/2006">
              <mc:Choice xmlns:v="urn:schemas-microsoft-com:vml" Requires="v">
                <p:oleObj name="Equation" r:id="rId7" imgW="5130720" imgH="495000" progId="Equation.DSMT4">
                  <p:embed/>
                </p:oleObj>
              </mc:Choice>
              <mc:Fallback>
                <p:oleObj name="Equation" r:id="rId7" imgW="5130720" imgH="495000" progId="Equation.DSMT4">
                  <p:embed/>
                  <p:pic>
                    <p:nvPicPr>
                      <p:cNvPr id="20" name="Object 19">
                        <a:extLst>
                          <a:ext uri="{FF2B5EF4-FFF2-40B4-BE49-F238E27FC236}">
                            <a16:creationId xmlns:a16="http://schemas.microsoft.com/office/drawing/2014/main" id="{436950D0-6E9D-4510-B34C-057422623DDE}"/>
                          </a:ext>
                        </a:extLst>
                      </p:cNvPr>
                      <p:cNvPicPr/>
                      <p:nvPr/>
                    </p:nvPicPr>
                    <p:blipFill>
                      <a:blip r:embed="rId8"/>
                      <a:stretch>
                        <a:fillRect/>
                      </a:stretch>
                    </p:blipFill>
                    <p:spPr>
                      <a:xfrm>
                        <a:off x="-9525" y="5459413"/>
                        <a:ext cx="9101138" cy="8794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7380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674BF37-9155-4253-81BF-BF00B8A9450C}"/>
              </a:ext>
            </a:extLst>
          </p:cNvPr>
          <p:cNvSpPr/>
          <p:nvPr/>
        </p:nvSpPr>
        <p:spPr>
          <a:xfrm>
            <a:off x="5385732" y="4957894"/>
            <a:ext cx="964734" cy="1291904"/>
          </a:xfrm>
          <a:custGeom>
            <a:avLst/>
            <a:gdLst>
              <a:gd name="connsiteX0" fmla="*/ 0 w 964734"/>
              <a:gd name="connsiteY0" fmla="*/ 1291904 h 1291904"/>
              <a:gd name="connsiteX1" fmla="*/ 8389 w 964734"/>
              <a:gd name="connsiteY1" fmla="*/ 461394 h 1291904"/>
              <a:gd name="connsiteX2" fmla="*/ 176169 w 964734"/>
              <a:gd name="connsiteY2" fmla="*/ 402671 h 1291904"/>
              <a:gd name="connsiteX3" fmla="*/ 302004 w 964734"/>
              <a:gd name="connsiteY3" fmla="*/ 343948 h 1291904"/>
              <a:gd name="connsiteX4" fmla="*/ 486562 w 964734"/>
              <a:gd name="connsiteY4" fmla="*/ 260058 h 1291904"/>
              <a:gd name="connsiteX5" fmla="*/ 654341 w 964734"/>
              <a:gd name="connsiteY5" fmla="*/ 192946 h 1291904"/>
              <a:gd name="connsiteX6" fmla="*/ 805343 w 964734"/>
              <a:gd name="connsiteY6" fmla="*/ 109056 h 1291904"/>
              <a:gd name="connsiteX7" fmla="*/ 964734 w 964734"/>
              <a:gd name="connsiteY7" fmla="*/ 0 h 1291904"/>
              <a:gd name="connsiteX8" fmla="*/ 956345 w 964734"/>
              <a:gd name="connsiteY8" fmla="*/ 1291904 h 1291904"/>
              <a:gd name="connsiteX9" fmla="*/ 0 w 964734"/>
              <a:gd name="connsiteY9" fmla="*/ 1291904 h 12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734" h="1291904">
                <a:moveTo>
                  <a:pt x="0" y="1291904"/>
                </a:moveTo>
                <a:cubicBezTo>
                  <a:pt x="2796" y="1015067"/>
                  <a:pt x="5593" y="738231"/>
                  <a:pt x="8389" y="461394"/>
                </a:cubicBezTo>
                <a:lnTo>
                  <a:pt x="176169" y="402671"/>
                </a:lnTo>
                <a:lnTo>
                  <a:pt x="302004" y="343948"/>
                </a:lnTo>
                <a:lnTo>
                  <a:pt x="486562" y="260058"/>
                </a:lnTo>
                <a:lnTo>
                  <a:pt x="654341" y="192946"/>
                </a:lnTo>
                <a:lnTo>
                  <a:pt x="805343" y="109056"/>
                </a:lnTo>
                <a:lnTo>
                  <a:pt x="964734" y="0"/>
                </a:lnTo>
                <a:cubicBezTo>
                  <a:pt x="961938" y="430635"/>
                  <a:pt x="959141" y="861269"/>
                  <a:pt x="956345" y="1291904"/>
                </a:cubicBezTo>
                <a:lnTo>
                  <a:pt x="0" y="1291904"/>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approximations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What happens if we don’t have information from beyond </a:t>
            </a:r>
            <a:br>
              <a:rPr lang="en-US" dirty="0"/>
            </a:br>
            <a:r>
              <a:rPr lang="en-US" dirty="0"/>
              <a:t>the current time?</a:t>
            </a:r>
          </a:p>
          <a:p>
            <a:pPr lvl="1"/>
            <a:r>
              <a:rPr lang="en-US" dirty="0"/>
              <a:t>Integrate the interpolating polynomial on the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baseline="-25000"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30" name="Object 29">
            <a:extLst>
              <a:ext uri="{FF2B5EF4-FFF2-40B4-BE49-F238E27FC236}">
                <a16:creationId xmlns:a16="http://schemas.microsoft.com/office/drawing/2014/main" id="{48C1AB0E-8156-4BD5-A137-70447AE5486C}"/>
              </a:ext>
            </a:extLst>
          </p:cNvPr>
          <p:cNvGraphicFramePr>
            <a:graphicFrameLocks noChangeAspect="1"/>
          </p:cNvGraphicFramePr>
          <p:nvPr>
            <p:extLst>
              <p:ext uri="{D42A27DB-BD31-4B8C-83A1-F6EECF244321}">
                <p14:modId xmlns:p14="http://schemas.microsoft.com/office/powerpoint/2010/main" val="2413002175"/>
              </p:ext>
            </p:extLst>
          </p:nvPr>
        </p:nvGraphicFramePr>
        <p:xfrm>
          <a:off x="328613" y="3279775"/>
          <a:ext cx="7119937" cy="879475"/>
        </p:xfrm>
        <a:graphic>
          <a:graphicData uri="http://schemas.openxmlformats.org/presentationml/2006/ole">
            <mc:AlternateContent xmlns:mc="http://schemas.openxmlformats.org/markup-compatibility/2006">
              <mc:Choice xmlns:v="urn:schemas-microsoft-com:vml" Requires="v">
                <p:oleObj name="Equation" r:id="rId3" imgW="4012920" imgH="495000" progId="Equation.DSMT4">
                  <p:embed/>
                </p:oleObj>
              </mc:Choice>
              <mc:Fallback>
                <p:oleObj name="Equation" r:id="rId3" imgW="4012920" imgH="495000" progId="Equation.DSMT4">
                  <p:embed/>
                  <p:pic>
                    <p:nvPicPr>
                      <p:cNvPr id="30" name="Object 29">
                        <a:extLst>
                          <a:ext uri="{FF2B5EF4-FFF2-40B4-BE49-F238E27FC236}">
                            <a16:creationId xmlns:a16="http://schemas.microsoft.com/office/drawing/2014/main" id="{48C1AB0E-8156-4BD5-A137-70447AE5486C}"/>
                          </a:ext>
                        </a:extLst>
                      </p:cNvPr>
                      <p:cNvPicPr/>
                      <p:nvPr/>
                    </p:nvPicPr>
                    <p:blipFill>
                      <a:blip r:embed="rId4"/>
                      <a:stretch>
                        <a:fillRect/>
                      </a:stretch>
                    </p:blipFill>
                    <p:spPr>
                      <a:xfrm>
                        <a:off x="328613" y="3279775"/>
                        <a:ext cx="7119937" cy="879475"/>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207FE29D-CC25-4E73-B509-1765B2D3031D}"/>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2B01A764-6A34-499A-B428-CDDEE174F5E1}"/>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7E7FD0-C7BE-43FA-81B7-CADB73D97D8D}"/>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282CC0-A2FD-46CB-B792-C9A6EB732DF1}"/>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E8850C-96BE-4BA9-A182-D3EE5A11410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2243B11-9D9A-43E1-826E-CB8D8B0910B9}"/>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EA5AA5-00E3-4B4F-B922-FBE6EEFE6D5D}"/>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C79BD17-C676-4710-886D-E3F055A15A06}"/>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9D22451-04C8-4608-85B9-27D03F36B11C}"/>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5F76200-4440-453D-9E1A-32C1B2418195}"/>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435BC98-D082-4B0E-922F-8D9298E92008}"/>
              </a:ext>
            </a:extLst>
          </p:cNvPr>
          <p:cNvSpPr txBox="1"/>
          <p:nvPr/>
        </p:nvSpPr>
        <p:spPr>
          <a:xfrm>
            <a:off x="3946350"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57D1371E-A31B-4840-879A-37CEE1323675}"/>
              </a:ext>
            </a:extLst>
          </p:cNvPr>
          <p:cNvSpPr txBox="1"/>
          <p:nvPr/>
        </p:nvSpPr>
        <p:spPr>
          <a:xfrm>
            <a:off x="4900449" y="4945249"/>
            <a:ext cx="8274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E897C6F1-A1B5-42CD-9BF7-28B3E112B630}"/>
              </a:ext>
            </a:extLst>
          </p:cNvPr>
          <p:cNvSpPr txBox="1"/>
          <p:nvPr/>
        </p:nvSpPr>
        <p:spPr>
          <a:xfrm>
            <a:off x="5706192" y="4454822"/>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id="{BF4F402A-CB93-4A91-93D9-D94044AF918C}"/>
              </a:ext>
            </a:extLst>
          </p:cNvPr>
          <p:cNvSpPr/>
          <p:nvPr/>
        </p:nvSpPr>
        <p:spPr>
          <a:xfrm rot="21443932">
            <a:off x="3556208" y="4123165"/>
            <a:ext cx="4045264" cy="1597393"/>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TextBox 31">
            <a:extLst>
              <a:ext uri="{FF2B5EF4-FFF2-40B4-BE49-F238E27FC236}">
                <a16:creationId xmlns:a16="http://schemas.microsoft.com/office/drawing/2014/main" id="{7301E2EC-7AE7-4E80-A954-673C772545F7}"/>
              </a:ext>
            </a:extLst>
          </p:cNvPr>
          <p:cNvSpPr txBox="1"/>
          <p:nvPr/>
        </p:nvSpPr>
        <p:spPr>
          <a:xfrm>
            <a:off x="70315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053CAF9-1DAD-41FC-B7A7-B81C1E90FA46}"/>
              </a:ext>
            </a:extLst>
          </p:cNvPr>
          <p:cNvSpPr txBox="1"/>
          <p:nvPr/>
        </p:nvSpPr>
        <p:spPr>
          <a:xfrm>
            <a:off x="61667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71335E6-BF9A-47CA-A035-5A31C8D6A030}"/>
              </a:ext>
            </a:extLst>
          </p:cNvPr>
          <p:cNvSpPr txBox="1"/>
          <p:nvPr/>
        </p:nvSpPr>
        <p:spPr>
          <a:xfrm>
            <a:off x="51523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B4F0AD91-5875-4744-9545-355FCF1A43CC}"/>
              </a:ext>
            </a:extLst>
          </p:cNvPr>
          <p:cNvSpPr txBox="1"/>
          <p:nvPr/>
        </p:nvSpPr>
        <p:spPr>
          <a:xfrm>
            <a:off x="42142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28" name="Rectangle 27"/>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32403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4</a:t>
            </a:r>
            <a:r>
              <a:rPr lang="en-US" dirty="0">
                <a:latin typeface="Times New Roman" panose="02020603050405020304" pitchFamily="18" charset="0"/>
              </a:rPr>
              <a:t>)</a:t>
            </a:r>
            <a:r>
              <a:rPr lang="en-US" dirty="0"/>
              <a:t> backward formula</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17</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8266828" cy="2400657"/>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   1   0.5                     0.04799692383247647      0.04736525700993603     6.317 × 10</a:t>
            </a:r>
            <a:r>
              <a:rPr lang="en-US" sz="1500" baseline="30000" dirty="0">
                <a:solidFill>
                  <a:schemeClr val="bg1"/>
                </a:solidFill>
                <a:latin typeface="Times New Roman" panose="02020603050405020304" pitchFamily="18" charset="0"/>
                <a:cs typeface="Times New Roman" panose="02020603050405020304" pitchFamily="18" charset="0"/>
              </a:rPr>
              <a:t>–4  </a:t>
            </a:r>
            <a:r>
              <a:rPr lang="en-US" sz="1500" dirty="0">
                <a:solidFill>
                  <a:schemeClr val="bg1"/>
                </a:solidFill>
                <a:latin typeface="Times New Roman" panose="02020603050405020304" pitchFamily="18" charset="0"/>
                <a:cs typeface="Times New Roman" panose="02020603050405020304" pitchFamily="18" charset="0"/>
              </a:rPr>
              <a:t>  5.771 × 10</a:t>
            </a:r>
            <a:r>
              <a:rPr lang="en-US" sz="1500" baseline="30000" dirty="0">
                <a:solidFill>
                  <a:schemeClr val="bg1"/>
                </a:solidFill>
                <a:latin typeface="Times New Roman" panose="02020603050405020304" pitchFamily="18" charset="0"/>
                <a:cs typeface="Times New Roman" panose="02020603050405020304" pitchFamily="18" charset="0"/>
              </a:rPr>
              <a:t>–4</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2   0.25                   0.03537675545084305      0.03533771627125132     3.904 × 10</a:t>
            </a:r>
            <a:r>
              <a:rPr lang="en-US" sz="1500" baseline="30000" dirty="0">
                <a:solidFill>
                  <a:schemeClr val="bg1"/>
                </a:solidFill>
                <a:latin typeface="Times New Roman" panose="02020603050405020304" pitchFamily="18" charset="0"/>
                <a:cs typeface="Times New Roman" panose="02020603050405020304" pitchFamily="18" charset="0"/>
              </a:rPr>
              <a:t>–5  </a:t>
            </a:r>
            <a:r>
              <a:rPr lang="en-US" sz="1500" dirty="0">
                <a:solidFill>
                  <a:schemeClr val="bg1"/>
                </a:solidFill>
                <a:latin typeface="Times New Roman" panose="02020603050405020304" pitchFamily="18" charset="0"/>
                <a:cs typeface="Times New Roman" panose="02020603050405020304" pitchFamily="18" charset="0"/>
              </a:rPr>
              <a:t>  3.607 × 10</a:t>
            </a:r>
            <a:r>
              <a:rPr lang="en-US" sz="1500" baseline="30000" dirty="0">
                <a:solidFill>
                  <a:schemeClr val="bg1"/>
                </a:solidFill>
                <a:latin typeface="Times New Roman" panose="02020603050405020304" pitchFamily="18" charset="0"/>
                <a:cs typeface="Times New Roman" panose="02020603050405020304" pitchFamily="18" charset="0"/>
              </a:rPr>
              <a:t>–5</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3   0.125                 0.02107355764469405      0.02107118998018845     2.368 × 10</a:t>
            </a:r>
            <a:r>
              <a:rPr lang="en-US" sz="1500" baseline="30000" dirty="0">
                <a:solidFill>
                  <a:schemeClr val="bg1"/>
                </a:solidFill>
                <a:latin typeface="Times New Roman" panose="02020603050405020304" pitchFamily="18" charset="0"/>
                <a:cs typeface="Times New Roman" panose="02020603050405020304" pitchFamily="18" charset="0"/>
              </a:rPr>
              <a:t>–6  </a:t>
            </a:r>
            <a:r>
              <a:rPr lang="en-US" sz="1500" dirty="0">
                <a:solidFill>
                  <a:schemeClr val="bg1"/>
                </a:solidFill>
                <a:latin typeface="Times New Roman" panose="02020603050405020304" pitchFamily="18" charset="0"/>
                <a:cs typeface="Times New Roman" panose="02020603050405020304" pitchFamily="18" charset="0"/>
              </a:rPr>
              <a:t>  2.254 × 10</a:t>
            </a:r>
            <a:r>
              <a:rPr lang="en-US" sz="1500" baseline="30000" dirty="0">
                <a:solidFill>
                  <a:schemeClr val="bg1"/>
                </a:solidFill>
                <a:latin typeface="Times New Roman" panose="02020603050405020304" pitchFamily="18" charset="0"/>
                <a:cs typeface="Times New Roman" panose="02020603050405020304" pitchFamily="18" charset="0"/>
              </a:rPr>
              <a:t>–6</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4   0.0625               0.01145510271875572      0.01145495795902083     1.448 × 10</a:t>
            </a:r>
            <a:r>
              <a:rPr lang="en-US" sz="1500" baseline="30000" dirty="0">
                <a:solidFill>
                  <a:schemeClr val="bg1"/>
                </a:solidFill>
                <a:latin typeface="Times New Roman" panose="02020603050405020304" pitchFamily="18" charset="0"/>
                <a:cs typeface="Times New Roman" panose="02020603050405020304" pitchFamily="18" charset="0"/>
              </a:rPr>
              <a:t>–7  </a:t>
            </a:r>
            <a:r>
              <a:rPr lang="en-US" sz="1500" dirty="0">
                <a:solidFill>
                  <a:schemeClr val="bg1"/>
                </a:solidFill>
                <a:latin typeface="Times New Roman" panose="02020603050405020304" pitchFamily="18" charset="0"/>
                <a:cs typeface="Times New Roman" panose="02020603050405020304" pitchFamily="18" charset="0"/>
              </a:rPr>
              <a:t>  1.409 × 10</a:t>
            </a:r>
            <a:r>
              <a:rPr lang="en-US" sz="1500" baseline="30000" dirty="0">
                <a:solidFill>
                  <a:schemeClr val="bg1"/>
                </a:solidFill>
                <a:latin typeface="Times New Roman" panose="02020603050405020304" pitchFamily="18" charset="0"/>
                <a:cs typeface="Times New Roman" panose="02020603050405020304" pitchFamily="18" charset="0"/>
              </a:rPr>
              <a:t>–7</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5   0.03125             0.005966374906432655    0.005966365974938867   8.931 × 10</a:t>
            </a:r>
            <a:r>
              <a:rPr lang="en-US" sz="1500" baseline="30000" dirty="0">
                <a:solidFill>
                  <a:schemeClr val="bg1"/>
                </a:solidFill>
                <a:latin typeface="Times New Roman" panose="02020603050405020304" pitchFamily="18" charset="0"/>
                <a:cs typeface="Times New Roman" panose="02020603050405020304" pitchFamily="18" charset="0"/>
              </a:rPr>
              <a:t>–9  </a:t>
            </a:r>
            <a:r>
              <a:rPr lang="en-US" sz="1500" dirty="0">
                <a:solidFill>
                  <a:schemeClr val="bg1"/>
                </a:solidFill>
                <a:latin typeface="Times New Roman" panose="02020603050405020304" pitchFamily="18" charset="0"/>
                <a:cs typeface="Times New Roman" panose="02020603050405020304" pitchFamily="18" charset="0"/>
              </a:rPr>
              <a:t>  8.805 × 10</a:t>
            </a:r>
            <a:r>
              <a:rPr lang="en-US" sz="1500" baseline="30000" dirty="0">
                <a:solidFill>
                  <a:schemeClr val="bg1"/>
                </a:solidFill>
                <a:latin typeface="Times New Roman" panose="02020603050405020304" pitchFamily="18" charset="0"/>
                <a:cs typeface="Times New Roman" panose="02020603050405020304" pitchFamily="18" charset="0"/>
              </a:rPr>
              <a:t>–9</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6   0.015625           0.003044062031488833    0.003044061477138604   5.544 × 10</a:t>
            </a:r>
            <a:r>
              <a:rPr lang="en-US" sz="1500" baseline="30000" dirty="0">
                <a:solidFill>
                  <a:schemeClr val="bg1"/>
                </a:solidFill>
                <a:latin typeface="Times New Roman" panose="02020603050405020304" pitchFamily="18" charset="0"/>
                <a:cs typeface="Times New Roman" panose="02020603050405020304" pitchFamily="18" charset="0"/>
              </a:rPr>
              <a:t>–10</a:t>
            </a:r>
            <a:r>
              <a:rPr lang="en-US" sz="1500" dirty="0">
                <a:solidFill>
                  <a:schemeClr val="bg1"/>
                </a:solidFill>
                <a:latin typeface="Times New Roman" panose="02020603050405020304" pitchFamily="18" charset="0"/>
                <a:cs typeface="Times New Roman" panose="02020603050405020304" pitchFamily="18" charset="0"/>
              </a:rPr>
              <a:t>  5.503 × 10</a:t>
            </a:r>
            <a:r>
              <a:rPr lang="en-US" sz="1500" baseline="30000" dirty="0">
                <a:solidFill>
                  <a:schemeClr val="bg1"/>
                </a:solidFill>
                <a:latin typeface="Times New Roman" panose="02020603050405020304" pitchFamily="18" charset="0"/>
                <a:cs typeface="Times New Roman" panose="02020603050405020304" pitchFamily="18" charset="0"/>
              </a:rPr>
              <a:t>–10</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7   0.0078125         0.001537396527720683    0.001537396493198497   3.452 × 10</a:t>
            </a:r>
            <a:r>
              <a:rPr lang="en-US" sz="1500" baseline="30000" dirty="0">
                <a:solidFill>
                  <a:schemeClr val="bg1"/>
                </a:solidFill>
                <a:latin typeface="Times New Roman" panose="02020603050405020304" pitchFamily="18" charset="0"/>
                <a:cs typeface="Times New Roman" panose="02020603050405020304" pitchFamily="18" charset="0"/>
              </a:rPr>
              <a:t>–11</a:t>
            </a:r>
            <a:r>
              <a:rPr lang="en-US" sz="1500" dirty="0">
                <a:solidFill>
                  <a:schemeClr val="bg1"/>
                </a:solidFill>
                <a:latin typeface="Times New Roman" panose="02020603050405020304" pitchFamily="18" charset="0"/>
                <a:cs typeface="Times New Roman" panose="02020603050405020304" pitchFamily="18" charset="0"/>
              </a:rPr>
              <a:t>  3.439 × 10</a:t>
            </a:r>
            <a:r>
              <a:rPr lang="en-US" sz="1500" baseline="30000" dirty="0">
                <a:solidFill>
                  <a:schemeClr val="bg1"/>
                </a:solidFill>
                <a:latin typeface="Times New Roman" panose="02020603050405020304" pitchFamily="18" charset="0"/>
                <a:cs typeface="Times New Roman" panose="02020603050405020304" pitchFamily="18" charset="0"/>
              </a:rPr>
              <a:t>–11</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8   0.00390625       0.0007725580472894567  0.0007725580451357632 2.154 × 10</a:t>
            </a:r>
            <a:r>
              <a:rPr lang="en-US" sz="1500" baseline="30000" dirty="0">
                <a:solidFill>
                  <a:schemeClr val="bg1"/>
                </a:solidFill>
                <a:latin typeface="Times New Roman" panose="02020603050405020304" pitchFamily="18" charset="0"/>
                <a:cs typeface="Times New Roman" panose="02020603050405020304" pitchFamily="18" charset="0"/>
              </a:rPr>
              <a:t>–12</a:t>
            </a:r>
            <a:r>
              <a:rPr lang="en-US" sz="1500" dirty="0">
                <a:solidFill>
                  <a:schemeClr val="bg1"/>
                </a:solidFill>
                <a:latin typeface="Times New Roman" panose="02020603050405020304" pitchFamily="18" charset="0"/>
                <a:cs typeface="Times New Roman" panose="02020603050405020304" pitchFamily="18" charset="0"/>
              </a:rPr>
              <a:t>  2.150 × 10</a:t>
            </a:r>
            <a:r>
              <a:rPr lang="en-US" sz="1500" baseline="30000" dirty="0">
                <a:solidFill>
                  <a:schemeClr val="bg1"/>
                </a:solidFill>
                <a:latin typeface="Times New Roman" panose="02020603050405020304" pitchFamily="18" charset="0"/>
                <a:cs typeface="Times New Roman" panose="02020603050405020304" pitchFamily="18" charset="0"/>
              </a:rPr>
              <a:t>–12</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9   0.001953125     0.0003872462730616574  0.0003872462729271626 1.345 × 10</a:t>
            </a:r>
            <a:r>
              <a:rPr lang="en-US" sz="1500" baseline="30000" dirty="0">
                <a:solidFill>
                  <a:schemeClr val="bg1"/>
                </a:solidFill>
                <a:latin typeface="Times New Roman" panose="02020603050405020304" pitchFamily="18" charset="0"/>
                <a:cs typeface="Times New Roman" panose="02020603050405020304" pitchFamily="18" charset="0"/>
              </a:rPr>
              <a:t>–13</a:t>
            </a:r>
            <a:r>
              <a:rPr lang="en-US" sz="1500" dirty="0">
                <a:solidFill>
                  <a:schemeClr val="bg1"/>
                </a:solidFill>
                <a:latin typeface="Times New Roman" panose="02020603050405020304" pitchFamily="18" charset="0"/>
                <a:cs typeface="Times New Roman" panose="02020603050405020304" pitchFamily="18" charset="0"/>
              </a:rPr>
              <a:t>  1.344 × 10</a:t>
            </a:r>
            <a:r>
              <a:rPr lang="en-US" sz="1500" baseline="30000" dirty="0">
                <a:solidFill>
                  <a:schemeClr val="bg1"/>
                </a:solidFill>
                <a:latin typeface="Times New Roman" panose="02020603050405020304" pitchFamily="18" charset="0"/>
                <a:cs typeface="Times New Roman" panose="02020603050405020304" pitchFamily="18" charset="0"/>
              </a:rPr>
              <a:t>–13</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10   0.0009765625   0.0001938652370081922  0.0001938652369997934 8.399 × 10</a:t>
            </a:r>
            <a:r>
              <a:rPr lang="en-US" sz="1500" baseline="30000" dirty="0">
                <a:solidFill>
                  <a:schemeClr val="bg1"/>
                </a:solidFill>
                <a:latin typeface="Times New Roman" panose="02020603050405020304" pitchFamily="18" charset="0"/>
                <a:cs typeface="Times New Roman" panose="02020603050405020304" pitchFamily="18" charset="0"/>
              </a:rPr>
              <a:t>–15</a:t>
            </a:r>
            <a:r>
              <a:rPr lang="en-US" sz="1500" dirty="0">
                <a:solidFill>
                  <a:schemeClr val="bg1"/>
                </a:solidFill>
                <a:latin typeface="Times New Roman" panose="02020603050405020304" pitchFamily="18" charset="0"/>
                <a:cs typeface="Times New Roman" panose="02020603050405020304" pitchFamily="18" charset="0"/>
              </a:rPr>
              <a:t>  8.397 × 10</a:t>
            </a:r>
            <a:r>
              <a:rPr lang="en-US" sz="1500" baseline="30000" dirty="0">
                <a:solidFill>
                  <a:schemeClr val="bg1"/>
                </a:solidFill>
                <a:latin typeface="Times New Roman" panose="02020603050405020304" pitchFamily="18" charset="0"/>
                <a:cs typeface="Times New Roman" panose="02020603050405020304" pitchFamily="18" charset="0"/>
              </a:rPr>
              <a:t>–15</a:t>
            </a:r>
          </a:p>
        </p:txBody>
      </p:sp>
      <p:sp>
        <p:nvSpPr>
          <p:cNvPr id="14" name="TextBox 13">
            <a:extLst>
              <a:ext uri="{FF2B5EF4-FFF2-40B4-BE49-F238E27FC236}">
                <a16:creationId xmlns:a16="http://schemas.microsoft.com/office/drawing/2014/main" id="{BEE9259A-9366-4D11-B964-72FB6F16D1B6}"/>
              </a:ext>
            </a:extLst>
          </p:cNvPr>
          <p:cNvSpPr txBox="1"/>
          <p:nvPr/>
        </p:nvSpPr>
        <p:spPr>
          <a:xfrm>
            <a:off x="233378"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597718"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341808" y="2138184"/>
            <a:ext cx="913079"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Exact</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5762301"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224533" y="2888171"/>
            <a:ext cx="792467" cy="2169825"/>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0.0618</a:t>
            </a:r>
          </a:p>
          <a:p>
            <a:r>
              <a:rPr lang="en-US" sz="1500" dirty="0">
                <a:solidFill>
                  <a:schemeClr val="bg1"/>
                </a:solidFill>
                <a:latin typeface="Times New Roman" panose="02020603050405020304" pitchFamily="18" charset="0"/>
                <a:cs typeface="Times New Roman" panose="02020603050405020304" pitchFamily="18" charset="0"/>
              </a:rPr>
              <a:t>0.0606</a:t>
            </a:r>
          </a:p>
          <a:p>
            <a:r>
              <a:rPr lang="en-US" sz="1500" dirty="0">
                <a:solidFill>
                  <a:schemeClr val="bg1"/>
                </a:solidFill>
                <a:latin typeface="Times New Roman" panose="02020603050405020304" pitchFamily="18" charset="0"/>
                <a:cs typeface="Times New Roman" panose="02020603050405020304" pitchFamily="18" charset="0"/>
              </a:rPr>
              <a:t>0.0611</a:t>
            </a:r>
          </a:p>
          <a:p>
            <a:r>
              <a:rPr lang="en-US" sz="1500" dirty="0">
                <a:solidFill>
                  <a:schemeClr val="bg1"/>
                </a:solidFill>
                <a:latin typeface="Times New Roman" panose="02020603050405020304" pitchFamily="18" charset="0"/>
                <a:cs typeface="Times New Roman" panose="02020603050405020304" pitchFamily="18" charset="0"/>
              </a:rPr>
              <a:t>0.0617</a:t>
            </a:r>
          </a:p>
          <a:p>
            <a:r>
              <a:rPr lang="en-US" sz="1500" dirty="0">
                <a:solidFill>
                  <a:schemeClr val="bg1"/>
                </a:solidFill>
                <a:latin typeface="Times New Roman" panose="02020603050405020304" pitchFamily="18" charset="0"/>
                <a:cs typeface="Times New Roman" panose="02020603050405020304" pitchFamily="18" charset="0"/>
              </a:rPr>
              <a:t>0.0621</a:t>
            </a:r>
          </a:p>
          <a:p>
            <a:r>
              <a:rPr lang="en-US" sz="1500" dirty="0">
                <a:solidFill>
                  <a:schemeClr val="bg1"/>
                </a:solidFill>
                <a:latin typeface="Times New Roman" panose="02020603050405020304" pitchFamily="18" charset="0"/>
                <a:cs typeface="Times New Roman" panose="02020603050405020304" pitchFamily="18" charset="0"/>
              </a:rPr>
              <a:t>0.0623</a:t>
            </a:r>
          </a:p>
          <a:p>
            <a:r>
              <a:rPr lang="en-US" sz="1500" dirty="0">
                <a:solidFill>
                  <a:schemeClr val="bg1"/>
                </a:solidFill>
                <a:latin typeface="Times New Roman" panose="02020603050405020304" pitchFamily="18" charset="0"/>
                <a:cs typeface="Times New Roman" panose="02020603050405020304" pitchFamily="18" charset="0"/>
              </a:rPr>
              <a:t>0.0624</a:t>
            </a:r>
          </a:p>
          <a:p>
            <a:r>
              <a:rPr lang="en-US" sz="1500" dirty="0">
                <a:solidFill>
                  <a:schemeClr val="bg1"/>
                </a:solidFill>
                <a:latin typeface="Times New Roman" panose="02020603050405020304" pitchFamily="18" charset="0"/>
                <a:cs typeface="Times New Roman" panose="02020603050405020304" pitchFamily="18" charset="0"/>
              </a:rPr>
              <a:t>0.0624</a:t>
            </a:r>
          </a:p>
          <a:p>
            <a:r>
              <a:rPr lang="en-US" sz="1500" dirty="0">
                <a:solidFill>
                  <a:schemeClr val="bg1"/>
                </a:solidFill>
                <a:latin typeface="Times New Roman" panose="02020603050405020304" pitchFamily="18" charset="0"/>
                <a:cs typeface="Times New Roman" panose="02020603050405020304" pitchFamily="18" charset="0"/>
              </a:rPr>
              <a:t>0.0624</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1680903648"/>
              </p:ext>
            </p:extLst>
          </p:nvPr>
        </p:nvGraphicFramePr>
        <p:xfrm>
          <a:off x="6740883" y="2054094"/>
          <a:ext cx="1354922" cy="603513"/>
        </p:xfrm>
        <a:graphic>
          <a:graphicData uri="http://schemas.openxmlformats.org/presentationml/2006/ole">
            <mc:AlternateContent xmlns:mc="http://schemas.openxmlformats.org/markup-compatibility/2006">
              <mc:Choice xmlns:v="urn:schemas-microsoft-com:vml" Requires="v">
                <p:oleObj name="Equation" r:id="rId3" imgW="888840" imgH="393480" progId="Equation.DSMT4">
                  <p:embed/>
                </p:oleObj>
              </mc:Choice>
              <mc:Fallback>
                <p:oleObj name="Equation" r:id="rId3" imgW="888840" imgH="39348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740883" y="2054094"/>
                        <a:ext cx="1354922" cy="60351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9604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extLst>
              <p:ext uri="{D42A27DB-BD31-4B8C-83A1-F6EECF244321}">
                <p14:modId xmlns:p14="http://schemas.microsoft.com/office/powerpoint/2010/main" val="1417129008"/>
              </p:ext>
            </p:extLst>
          </p:nvPr>
        </p:nvGraphicFramePr>
        <p:xfrm>
          <a:off x="3108325" y="1395413"/>
          <a:ext cx="1728788" cy="884237"/>
        </p:xfrm>
        <a:graphic>
          <a:graphicData uri="http://schemas.openxmlformats.org/presentationml/2006/ole">
            <mc:AlternateContent xmlns:mc="http://schemas.openxmlformats.org/markup-compatibility/2006">
              <mc:Choice xmlns:v="urn:schemas-microsoft-com:vml" Requires="v">
                <p:oleObj name="Equation" r:id="rId5" imgW="774360" imgH="393480" progId="Equation.DSMT4">
                  <p:embed/>
                </p:oleObj>
              </mc:Choice>
              <mc:Fallback>
                <p:oleObj name="Equation" r:id="rId5" imgW="77436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6"/>
                      <a:stretch>
                        <a:fillRect/>
                      </a:stretch>
                    </p:blipFill>
                    <p:spPr>
                      <a:xfrm>
                        <a:off x="3108325" y="1395413"/>
                        <a:ext cx="1728788" cy="88423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10318EF-E955-4EFA-9F7A-B1827F788595}"/>
              </a:ext>
            </a:extLst>
          </p:cNvPr>
          <p:cNvSpPr txBox="1"/>
          <p:nvPr/>
        </p:nvSpPr>
        <p:spPr>
          <a:xfrm>
            <a:off x="3971368" y="2143373"/>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graphicFrame>
        <p:nvGraphicFramePr>
          <p:cNvPr id="20" name="Object 19">
            <a:extLst>
              <a:ext uri="{FF2B5EF4-FFF2-40B4-BE49-F238E27FC236}">
                <a16:creationId xmlns:a16="http://schemas.microsoft.com/office/drawing/2014/main" id="{83CA3C2A-6FFE-46DF-85C0-BB876AB3139C}"/>
              </a:ext>
            </a:extLst>
          </p:cNvPr>
          <p:cNvGraphicFramePr>
            <a:graphicFrameLocks noChangeAspect="1"/>
          </p:cNvGraphicFramePr>
          <p:nvPr>
            <p:extLst>
              <p:ext uri="{D42A27DB-BD31-4B8C-83A1-F6EECF244321}">
                <p14:modId xmlns:p14="http://schemas.microsoft.com/office/powerpoint/2010/main" val="2327987744"/>
              </p:ext>
            </p:extLst>
          </p:nvPr>
        </p:nvGraphicFramePr>
        <p:xfrm>
          <a:off x="688975" y="5285307"/>
          <a:ext cx="7118350" cy="879475"/>
        </p:xfrm>
        <a:graphic>
          <a:graphicData uri="http://schemas.openxmlformats.org/presentationml/2006/ole">
            <mc:AlternateContent xmlns:mc="http://schemas.openxmlformats.org/markup-compatibility/2006">
              <mc:Choice xmlns:v="urn:schemas-microsoft-com:vml" Requires="v">
                <p:oleObj name="Equation" r:id="rId7" imgW="4012920" imgH="495000" progId="Equation.DSMT4">
                  <p:embed/>
                </p:oleObj>
              </mc:Choice>
              <mc:Fallback>
                <p:oleObj name="Equation" r:id="rId7" imgW="4012920" imgH="495000" progId="Equation.DSMT4">
                  <p:embed/>
                  <p:pic>
                    <p:nvPicPr>
                      <p:cNvPr id="20" name="Object 19">
                        <a:extLst>
                          <a:ext uri="{FF2B5EF4-FFF2-40B4-BE49-F238E27FC236}">
                            <a16:creationId xmlns:a16="http://schemas.microsoft.com/office/drawing/2014/main" id="{83CA3C2A-6FFE-46DF-85C0-BB876AB3139C}"/>
                          </a:ext>
                        </a:extLst>
                      </p:cNvPr>
                      <p:cNvPicPr/>
                      <p:nvPr/>
                    </p:nvPicPr>
                    <p:blipFill>
                      <a:blip r:embed="rId8"/>
                      <a:stretch>
                        <a:fillRect/>
                      </a:stretch>
                    </p:blipFill>
                    <p:spPr>
                      <a:xfrm>
                        <a:off x="688975" y="5285307"/>
                        <a:ext cx="7118350" cy="879475"/>
                      </a:xfrm>
                      <a:prstGeom prst="rect">
                        <a:avLst/>
                      </a:prstGeom>
                    </p:spPr>
                  </p:pic>
                </p:oleObj>
              </mc:Fallback>
            </mc:AlternateContent>
          </a:graphicData>
        </a:graphic>
      </p:graphicFrame>
      <p:sp>
        <p:nvSpPr>
          <p:cNvPr id="25" name="Rectangle 24"/>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227777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AC86D73E-50C8-4537-AD50-567D6ECB9A8C}"/>
              </a:ext>
            </a:extLst>
          </p:cNvPr>
          <p:cNvSpPr/>
          <p:nvPr/>
        </p:nvSpPr>
        <p:spPr>
          <a:xfrm>
            <a:off x="5385732" y="4949505"/>
            <a:ext cx="964734" cy="1291904"/>
          </a:xfrm>
          <a:custGeom>
            <a:avLst/>
            <a:gdLst>
              <a:gd name="connsiteX0" fmla="*/ 0 w 964734"/>
              <a:gd name="connsiteY0" fmla="*/ 1291904 h 1291904"/>
              <a:gd name="connsiteX1" fmla="*/ 8389 w 964734"/>
              <a:gd name="connsiteY1" fmla="*/ 461394 h 1291904"/>
              <a:gd name="connsiteX2" fmla="*/ 176169 w 964734"/>
              <a:gd name="connsiteY2" fmla="*/ 402671 h 1291904"/>
              <a:gd name="connsiteX3" fmla="*/ 302004 w 964734"/>
              <a:gd name="connsiteY3" fmla="*/ 343948 h 1291904"/>
              <a:gd name="connsiteX4" fmla="*/ 486562 w 964734"/>
              <a:gd name="connsiteY4" fmla="*/ 260058 h 1291904"/>
              <a:gd name="connsiteX5" fmla="*/ 654341 w 964734"/>
              <a:gd name="connsiteY5" fmla="*/ 192946 h 1291904"/>
              <a:gd name="connsiteX6" fmla="*/ 805343 w 964734"/>
              <a:gd name="connsiteY6" fmla="*/ 109056 h 1291904"/>
              <a:gd name="connsiteX7" fmla="*/ 964734 w 964734"/>
              <a:gd name="connsiteY7" fmla="*/ 0 h 1291904"/>
              <a:gd name="connsiteX8" fmla="*/ 956345 w 964734"/>
              <a:gd name="connsiteY8" fmla="*/ 1291904 h 1291904"/>
              <a:gd name="connsiteX9" fmla="*/ 0 w 964734"/>
              <a:gd name="connsiteY9" fmla="*/ 1291904 h 129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4734" h="1291904">
                <a:moveTo>
                  <a:pt x="0" y="1291904"/>
                </a:moveTo>
                <a:cubicBezTo>
                  <a:pt x="2796" y="1015067"/>
                  <a:pt x="5593" y="738231"/>
                  <a:pt x="8389" y="461394"/>
                </a:cubicBezTo>
                <a:lnTo>
                  <a:pt x="176169" y="402671"/>
                </a:lnTo>
                <a:lnTo>
                  <a:pt x="302004" y="343948"/>
                </a:lnTo>
                <a:lnTo>
                  <a:pt x="486562" y="260058"/>
                </a:lnTo>
                <a:lnTo>
                  <a:pt x="654341" y="192946"/>
                </a:lnTo>
                <a:lnTo>
                  <a:pt x="805343" y="109056"/>
                </a:lnTo>
                <a:lnTo>
                  <a:pt x="964734" y="0"/>
                </a:lnTo>
                <a:cubicBezTo>
                  <a:pt x="961938" y="430635"/>
                  <a:pt x="959141" y="861269"/>
                  <a:pt x="956345" y="1291904"/>
                </a:cubicBezTo>
                <a:lnTo>
                  <a:pt x="0" y="1291904"/>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Backward approximations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599863" y="1570037"/>
            <a:ext cx="8229600" cy="4525963"/>
          </a:xfrm>
        </p:spPr>
        <p:txBody>
          <a:bodyPr/>
          <a:lstStyle/>
          <a:p>
            <a:r>
              <a:rPr lang="en-US" dirty="0"/>
              <a:t>Can we get a more accurate approximation?</a:t>
            </a:r>
          </a:p>
          <a:p>
            <a:pPr lvl="1"/>
            <a:r>
              <a:rPr lang="en-US" dirty="0"/>
              <a:t>Integrate the interpolating polynomial on the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–3</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baseline="-25000" dirty="0">
              <a:latin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30" name="Object 29">
            <a:extLst>
              <a:ext uri="{FF2B5EF4-FFF2-40B4-BE49-F238E27FC236}">
                <a16:creationId xmlns:a16="http://schemas.microsoft.com/office/drawing/2014/main" id="{48C1AB0E-8156-4BD5-A137-70447AE5486C}"/>
              </a:ext>
            </a:extLst>
          </p:cNvPr>
          <p:cNvGraphicFramePr>
            <a:graphicFrameLocks noChangeAspect="1"/>
          </p:cNvGraphicFramePr>
          <p:nvPr>
            <p:extLst>
              <p:ext uri="{D42A27DB-BD31-4B8C-83A1-F6EECF244321}">
                <p14:modId xmlns:p14="http://schemas.microsoft.com/office/powerpoint/2010/main" val="3840793146"/>
              </p:ext>
            </p:extLst>
          </p:nvPr>
        </p:nvGraphicFramePr>
        <p:xfrm>
          <a:off x="546100" y="3128963"/>
          <a:ext cx="8334375" cy="879475"/>
        </p:xfrm>
        <a:graphic>
          <a:graphicData uri="http://schemas.openxmlformats.org/presentationml/2006/ole">
            <mc:AlternateContent xmlns:mc="http://schemas.openxmlformats.org/markup-compatibility/2006">
              <mc:Choice xmlns:v="urn:schemas-microsoft-com:vml" Requires="v">
                <p:oleObj name="Equation" r:id="rId3" imgW="4698720" imgH="495000" progId="Equation.DSMT4">
                  <p:embed/>
                </p:oleObj>
              </mc:Choice>
              <mc:Fallback>
                <p:oleObj name="Equation" r:id="rId3" imgW="4698720" imgH="495000" progId="Equation.DSMT4">
                  <p:embed/>
                  <p:pic>
                    <p:nvPicPr>
                      <p:cNvPr id="30" name="Object 29">
                        <a:extLst>
                          <a:ext uri="{FF2B5EF4-FFF2-40B4-BE49-F238E27FC236}">
                            <a16:creationId xmlns:a16="http://schemas.microsoft.com/office/drawing/2014/main" id="{48C1AB0E-8156-4BD5-A137-70447AE5486C}"/>
                          </a:ext>
                        </a:extLst>
                      </p:cNvPr>
                      <p:cNvPicPr/>
                      <p:nvPr/>
                    </p:nvPicPr>
                    <p:blipFill>
                      <a:blip r:embed="rId4"/>
                      <a:stretch>
                        <a:fillRect/>
                      </a:stretch>
                    </p:blipFill>
                    <p:spPr>
                      <a:xfrm>
                        <a:off x="546100" y="3128963"/>
                        <a:ext cx="8334375" cy="879475"/>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207FE29D-CC25-4E73-B509-1765B2D3031D}"/>
              </a:ext>
            </a:extLst>
          </p:cNvPr>
          <p:cNvSpPr/>
          <p:nvPr/>
        </p:nvSpPr>
        <p:spPr>
          <a:xfrm>
            <a:off x="3210508" y="3911600"/>
            <a:ext cx="4471791" cy="194022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2B01A764-6A34-499A-B428-CDDEE174F5E1}"/>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7E7FD0-C7BE-43FA-81B7-CADB73D97D8D}"/>
              </a:ext>
            </a:extLst>
          </p:cNvPr>
          <p:cNvCxnSpPr>
            <a:cxnSpLocks/>
          </p:cNvCxnSpPr>
          <p:nvPr/>
        </p:nvCxnSpPr>
        <p:spPr>
          <a:xfrm flipH="1">
            <a:off x="3098800" y="6252658"/>
            <a:ext cx="45699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282CC0-A2FD-46CB-B792-C9A6EB732DF1}"/>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E8850C-96BE-4BA9-A182-D3EE5A11410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2243B11-9D9A-43E1-826E-CB8D8B0910B9}"/>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EA5AA5-00E3-4B4F-B922-FBE6EEFE6D5D}"/>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C79BD17-C676-4710-886D-E3F055A15A06}"/>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9D22451-04C8-4608-85B9-27D03F36B11C}"/>
              </a:ext>
            </a:extLst>
          </p:cNvPr>
          <p:cNvSpPr/>
          <p:nvPr/>
        </p:nvSpPr>
        <p:spPr>
          <a:xfrm>
            <a:off x="5354964" y="53716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5F76200-4440-453D-9E1A-32C1B2418195}"/>
              </a:ext>
            </a:extLst>
          </p:cNvPr>
          <p:cNvSpPr/>
          <p:nvPr/>
        </p:nvSpPr>
        <p:spPr>
          <a:xfrm>
            <a:off x="6297720" y="49075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435BC98-D082-4B0E-922F-8D9298E92008}"/>
              </a:ext>
            </a:extLst>
          </p:cNvPr>
          <p:cNvSpPr txBox="1"/>
          <p:nvPr/>
        </p:nvSpPr>
        <p:spPr>
          <a:xfrm>
            <a:off x="3946350"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57D1371E-A31B-4840-879A-37CEE1323675}"/>
              </a:ext>
            </a:extLst>
          </p:cNvPr>
          <p:cNvSpPr txBox="1"/>
          <p:nvPr/>
        </p:nvSpPr>
        <p:spPr>
          <a:xfrm>
            <a:off x="4900449" y="4945249"/>
            <a:ext cx="8274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E897C6F1-A1B5-42CD-9BF7-28B3E112B630}"/>
              </a:ext>
            </a:extLst>
          </p:cNvPr>
          <p:cNvSpPr txBox="1"/>
          <p:nvPr/>
        </p:nvSpPr>
        <p:spPr>
          <a:xfrm>
            <a:off x="5706192" y="4454822"/>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301E2EC-7AE7-4E80-A954-673C772545F7}"/>
              </a:ext>
            </a:extLst>
          </p:cNvPr>
          <p:cNvSpPr txBox="1"/>
          <p:nvPr/>
        </p:nvSpPr>
        <p:spPr>
          <a:xfrm>
            <a:off x="7031581" y="6346145"/>
            <a:ext cx="51167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t</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053CAF9-1DAD-41FC-B7A7-B81C1E90FA46}"/>
              </a:ext>
            </a:extLst>
          </p:cNvPr>
          <p:cNvSpPr txBox="1"/>
          <p:nvPr/>
        </p:nvSpPr>
        <p:spPr>
          <a:xfrm>
            <a:off x="6166745"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71335E6-BF9A-47CA-A035-5A31C8D6A030}"/>
              </a:ext>
            </a:extLst>
          </p:cNvPr>
          <p:cNvSpPr txBox="1"/>
          <p:nvPr/>
        </p:nvSpPr>
        <p:spPr>
          <a:xfrm>
            <a:off x="51523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B4F0AD91-5875-4744-9545-355FCF1A43CC}"/>
              </a:ext>
            </a:extLst>
          </p:cNvPr>
          <p:cNvSpPr txBox="1"/>
          <p:nvPr/>
        </p:nvSpPr>
        <p:spPr>
          <a:xfrm>
            <a:off x="421420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27" name="Straight Connector 26">
            <a:extLst>
              <a:ext uri="{FF2B5EF4-FFF2-40B4-BE49-F238E27FC236}">
                <a16:creationId xmlns:a16="http://schemas.microsoft.com/office/drawing/2014/main" id="{13A3B8DD-8EF8-442C-98D9-E5D3AFF5F151}"/>
              </a:ext>
            </a:extLst>
          </p:cNvPr>
          <p:cNvCxnSpPr>
            <a:cxnSpLocks/>
          </p:cNvCxnSpPr>
          <p:nvPr/>
        </p:nvCxnSpPr>
        <p:spPr>
          <a:xfrm>
            <a:off x="35164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607B91-8239-4415-8F90-47221857FEA0}"/>
              </a:ext>
            </a:extLst>
          </p:cNvPr>
          <p:cNvSpPr txBox="1"/>
          <p:nvPr/>
        </p:nvSpPr>
        <p:spPr>
          <a:xfrm>
            <a:off x="3272775"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29" name="Oval 28">
            <a:extLst>
              <a:ext uri="{FF2B5EF4-FFF2-40B4-BE49-F238E27FC236}">
                <a16:creationId xmlns:a16="http://schemas.microsoft.com/office/drawing/2014/main" id="{04B6F3B8-8036-4880-9D8C-FC6D17D58A59}"/>
              </a:ext>
            </a:extLst>
          </p:cNvPr>
          <p:cNvSpPr/>
          <p:nvPr/>
        </p:nvSpPr>
        <p:spPr>
          <a:xfrm>
            <a:off x="3459708" y="57657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92B6A29-A577-441E-91BF-B2062C4A7AF9}"/>
              </a:ext>
            </a:extLst>
          </p:cNvPr>
          <p:cNvSpPr txBox="1"/>
          <p:nvPr/>
        </p:nvSpPr>
        <p:spPr>
          <a:xfrm>
            <a:off x="2993850" y="52960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163235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backward formula</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19</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8266828" cy="2400657"/>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  1   0.5                     0.04799692383247647       0.04702510153609561       9.718 × 10</a:t>
            </a:r>
            <a:r>
              <a:rPr lang="en-US" sz="1500" baseline="30000" dirty="0">
                <a:solidFill>
                  <a:schemeClr val="bg1"/>
                </a:solidFill>
                <a:latin typeface="Times New Roman" panose="02020603050405020304" pitchFamily="18" charset="0"/>
                <a:cs typeface="Times New Roman" panose="02020603050405020304" pitchFamily="18" charset="0"/>
              </a:rPr>
              <a:t>–4  </a:t>
            </a:r>
            <a:r>
              <a:rPr lang="en-US" sz="1500" dirty="0">
                <a:solidFill>
                  <a:schemeClr val="bg1"/>
                </a:solidFill>
                <a:latin typeface="Times New Roman" panose="02020603050405020304" pitchFamily="18" charset="0"/>
                <a:cs typeface="Times New Roman" panose="02020603050405020304" pitchFamily="18" charset="0"/>
              </a:rPr>
              <a:t>   6.557 × 10</a:t>
            </a:r>
            <a:r>
              <a:rPr lang="en-US" sz="1500" baseline="30000" dirty="0">
                <a:solidFill>
                  <a:schemeClr val="bg1"/>
                </a:solidFill>
                <a:latin typeface="Times New Roman" panose="02020603050405020304" pitchFamily="18" charset="0"/>
                <a:cs typeface="Times New Roman" panose="02020603050405020304" pitchFamily="18" charset="0"/>
              </a:rPr>
              <a:t>–4</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2   0.25                   0.03537675545084305       0.03535190008234174       2.486 × 10</a:t>
            </a:r>
            <a:r>
              <a:rPr lang="en-US" sz="1500" baseline="30000" dirty="0">
                <a:solidFill>
                  <a:schemeClr val="bg1"/>
                </a:solidFill>
                <a:latin typeface="Times New Roman" panose="02020603050405020304" pitchFamily="18" charset="0"/>
                <a:cs typeface="Times New Roman" panose="02020603050405020304" pitchFamily="18" charset="0"/>
              </a:rPr>
              <a:t>–5  </a:t>
            </a:r>
            <a:r>
              <a:rPr lang="en-US" sz="1500" dirty="0">
                <a:solidFill>
                  <a:schemeClr val="bg1"/>
                </a:solidFill>
                <a:latin typeface="Times New Roman" panose="02020603050405020304" pitchFamily="18" charset="0"/>
                <a:cs typeface="Times New Roman" panose="02020603050405020304" pitchFamily="18" charset="0"/>
              </a:rPr>
              <a:t>   2.049 × 10</a:t>
            </a:r>
            <a:r>
              <a:rPr lang="en-US" sz="1500" baseline="30000" dirty="0">
                <a:solidFill>
                  <a:schemeClr val="bg1"/>
                </a:solidFill>
                <a:latin typeface="Times New Roman" panose="02020603050405020304" pitchFamily="18" charset="0"/>
                <a:cs typeface="Times New Roman" panose="02020603050405020304" pitchFamily="18" charset="0"/>
              </a:rPr>
              <a:t>–5</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3   0.125                 0.02107355764469405       0.02107285365184390       7.040 × 10</a:t>
            </a:r>
            <a:r>
              <a:rPr lang="en-US" sz="1500" baseline="30000" dirty="0">
                <a:solidFill>
                  <a:schemeClr val="bg1"/>
                </a:solidFill>
                <a:latin typeface="Times New Roman" panose="02020603050405020304" pitchFamily="18" charset="0"/>
                <a:cs typeface="Times New Roman" panose="02020603050405020304" pitchFamily="18" charset="0"/>
              </a:rPr>
              <a:t>–7  </a:t>
            </a:r>
            <a:r>
              <a:rPr lang="en-US" sz="1500" dirty="0">
                <a:solidFill>
                  <a:schemeClr val="bg1"/>
                </a:solidFill>
                <a:latin typeface="Times New Roman" panose="02020603050405020304" pitchFamily="18" charset="0"/>
                <a:cs typeface="Times New Roman" panose="02020603050405020304" pitchFamily="18" charset="0"/>
              </a:rPr>
              <a:t>   6.403 × 10</a:t>
            </a:r>
            <a:r>
              <a:rPr lang="en-US" sz="1500" baseline="30000" dirty="0">
                <a:solidFill>
                  <a:schemeClr val="bg1"/>
                </a:solidFill>
                <a:latin typeface="Times New Roman" panose="02020603050405020304" pitchFamily="18" charset="0"/>
                <a:cs typeface="Times New Roman" panose="02020603050405020304" pitchFamily="18" charset="0"/>
              </a:rPr>
              <a:t>–7</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4   0.0625               0.01145510271875572       0.01145508174939042       2.107 × 10</a:t>
            </a:r>
            <a:r>
              <a:rPr lang="en-US" sz="1500" baseline="30000" dirty="0">
                <a:solidFill>
                  <a:schemeClr val="bg1"/>
                </a:solidFill>
                <a:latin typeface="Times New Roman" panose="02020603050405020304" pitchFamily="18" charset="0"/>
                <a:cs typeface="Times New Roman" panose="02020603050405020304" pitchFamily="18" charset="0"/>
              </a:rPr>
              <a:t>–8  </a:t>
            </a:r>
            <a:r>
              <a:rPr lang="en-US" sz="1500" dirty="0">
                <a:solidFill>
                  <a:schemeClr val="bg1"/>
                </a:solidFill>
                <a:latin typeface="Times New Roman" panose="02020603050405020304" pitchFamily="18" charset="0"/>
                <a:cs typeface="Times New Roman" panose="02020603050405020304" pitchFamily="18" charset="0"/>
              </a:rPr>
              <a:t>   2.001 × 10</a:t>
            </a:r>
            <a:r>
              <a:rPr lang="en-US" sz="1500" baseline="30000" dirty="0">
                <a:solidFill>
                  <a:schemeClr val="bg1"/>
                </a:solidFill>
                <a:latin typeface="Times New Roman" panose="02020603050405020304" pitchFamily="18" charset="0"/>
                <a:cs typeface="Times New Roman" panose="02020603050405020304" pitchFamily="18" charset="0"/>
              </a:rPr>
              <a:t>–8</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5   0.03125             0.005966374906432655     0.005966374266418537     6.400 × 10</a:t>
            </a:r>
            <a:r>
              <a:rPr lang="en-US" sz="1500" baseline="30000" dirty="0">
                <a:solidFill>
                  <a:schemeClr val="bg1"/>
                </a:solidFill>
                <a:latin typeface="Times New Roman" panose="02020603050405020304" pitchFamily="18" charset="0"/>
                <a:cs typeface="Times New Roman" panose="02020603050405020304" pitchFamily="18" charset="0"/>
              </a:rPr>
              <a:t>–10</a:t>
            </a:r>
            <a:r>
              <a:rPr lang="en-US" sz="1500" dirty="0">
                <a:solidFill>
                  <a:schemeClr val="bg1"/>
                </a:solidFill>
                <a:latin typeface="Times New Roman" panose="02020603050405020304" pitchFamily="18" charset="0"/>
                <a:cs typeface="Times New Roman" panose="02020603050405020304" pitchFamily="18" charset="0"/>
              </a:rPr>
              <a:t>   6.253 × 10</a:t>
            </a:r>
            <a:r>
              <a:rPr lang="en-US" sz="1500" baseline="30000" dirty="0">
                <a:solidFill>
                  <a:schemeClr val="bg1"/>
                </a:solidFill>
                <a:latin typeface="Times New Roman" panose="02020603050405020304" pitchFamily="18" charset="0"/>
                <a:cs typeface="Times New Roman" panose="02020603050405020304" pitchFamily="18" charset="0"/>
              </a:rPr>
              <a:t>–10</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6   0.015625           0.003044062031488833     0.003044062011720737     1.977 × 10</a:t>
            </a:r>
            <a:r>
              <a:rPr lang="en-US" sz="1500" baseline="30000" dirty="0">
                <a:solidFill>
                  <a:schemeClr val="bg1"/>
                </a:solidFill>
                <a:latin typeface="Times New Roman" panose="02020603050405020304" pitchFamily="18" charset="0"/>
                <a:cs typeface="Times New Roman" panose="02020603050405020304" pitchFamily="18" charset="0"/>
              </a:rPr>
              <a:t>–11</a:t>
            </a:r>
            <a:r>
              <a:rPr lang="en-US" sz="1500" dirty="0">
                <a:solidFill>
                  <a:schemeClr val="bg1"/>
                </a:solidFill>
                <a:latin typeface="Times New Roman" panose="02020603050405020304" pitchFamily="18" charset="0"/>
                <a:cs typeface="Times New Roman" panose="02020603050405020304" pitchFamily="18" charset="0"/>
              </a:rPr>
              <a:t>   1.954 × 10</a:t>
            </a:r>
            <a:r>
              <a:rPr lang="en-US" sz="1500" baseline="30000" dirty="0">
                <a:solidFill>
                  <a:schemeClr val="bg1"/>
                </a:solidFill>
                <a:latin typeface="Times New Roman" panose="02020603050405020304" pitchFamily="18" charset="0"/>
                <a:cs typeface="Times New Roman" panose="02020603050405020304" pitchFamily="18" charset="0"/>
              </a:rPr>
              <a:t>–11</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7   0.0078125         0.001537396527720683     0.001537396527106506     6.142 × 10</a:t>
            </a:r>
            <a:r>
              <a:rPr lang="en-US" sz="1500" baseline="30000" dirty="0">
                <a:solidFill>
                  <a:schemeClr val="bg1"/>
                </a:solidFill>
                <a:latin typeface="Times New Roman" panose="02020603050405020304" pitchFamily="18" charset="0"/>
                <a:cs typeface="Times New Roman" panose="02020603050405020304" pitchFamily="18" charset="0"/>
              </a:rPr>
              <a:t>–13</a:t>
            </a:r>
            <a:r>
              <a:rPr lang="en-US" sz="1500" dirty="0">
                <a:solidFill>
                  <a:schemeClr val="bg1"/>
                </a:solidFill>
                <a:latin typeface="Times New Roman" panose="02020603050405020304" pitchFamily="18" charset="0"/>
                <a:cs typeface="Times New Roman" panose="02020603050405020304" pitchFamily="18" charset="0"/>
              </a:rPr>
              <a:t>   6.106 × 10</a:t>
            </a:r>
            <a:r>
              <a:rPr lang="en-US" sz="1500" baseline="30000" dirty="0">
                <a:solidFill>
                  <a:schemeClr val="bg1"/>
                </a:solidFill>
                <a:latin typeface="Times New Roman" panose="02020603050405020304" pitchFamily="18" charset="0"/>
                <a:cs typeface="Times New Roman" panose="02020603050405020304" pitchFamily="18" charset="0"/>
              </a:rPr>
              <a:t>–13</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8   0.00390625       0.0007725580472894567   0.0007725580472703050   1.915 × 10</a:t>
            </a:r>
            <a:r>
              <a:rPr lang="en-US" sz="1500" baseline="30000" dirty="0">
                <a:solidFill>
                  <a:schemeClr val="bg1"/>
                </a:solidFill>
                <a:latin typeface="Times New Roman" panose="02020603050405020304" pitchFamily="18" charset="0"/>
                <a:cs typeface="Times New Roman" panose="02020603050405020304" pitchFamily="18" charset="0"/>
              </a:rPr>
              <a:t>–14</a:t>
            </a:r>
            <a:r>
              <a:rPr lang="en-US" sz="1500" dirty="0">
                <a:solidFill>
                  <a:schemeClr val="bg1"/>
                </a:solidFill>
                <a:latin typeface="Times New Roman" panose="02020603050405020304" pitchFamily="18" charset="0"/>
                <a:cs typeface="Times New Roman" panose="02020603050405020304" pitchFamily="18" charset="0"/>
              </a:rPr>
              <a:t>   1.908 × 10</a:t>
            </a:r>
            <a:r>
              <a:rPr lang="en-US" sz="1500" baseline="30000" dirty="0">
                <a:solidFill>
                  <a:schemeClr val="bg1"/>
                </a:solidFill>
                <a:latin typeface="Times New Roman" panose="02020603050405020304" pitchFamily="18" charset="0"/>
                <a:cs typeface="Times New Roman" panose="02020603050405020304" pitchFamily="18" charset="0"/>
              </a:rPr>
              <a:t>–14</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  9   0.001953125     0.0003872462730616574   0.0003872462730610458   6.117 × 10</a:t>
            </a:r>
            <a:r>
              <a:rPr lang="en-US" sz="1500" baseline="30000" dirty="0">
                <a:solidFill>
                  <a:schemeClr val="bg1"/>
                </a:solidFill>
                <a:latin typeface="Times New Roman" panose="02020603050405020304" pitchFamily="18" charset="0"/>
                <a:cs typeface="Times New Roman" panose="02020603050405020304" pitchFamily="18" charset="0"/>
              </a:rPr>
              <a:t>–16</a:t>
            </a:r>
            <a:r>
              <a:rPr lang="en-US" sz="1500" dirty="0">
                <a:solidFill>
                  <a:schemeClr val="bg1"/>
                </a:solidFill>
                <a:latin typeface="Times New Roman" panose="02020603050405020304" pitchFamily="18" charset="0"/>
                <a:cs typeface="Times New Roman" panose="02020603050405020304" pitchFamily="18" charset="0"/>
              </a:rPr>
              <a:t>   5.963 × 10</a:t>
            </a:r>
            <a:r>
              <a:rPr lang="en-US" sz="1500" baseline="30000" dirty="0">
                <a:solidFill>
                  <a:schemeClr val="bg1"/>
                </a:solidFill>
                <a:latin typeface="Times New Roman" panose="02020603050405020304" pitchFamily="18" charset="0"/>
                <a:cs typeface="Times New Roman" panose="02020603050405020304" pitchFamily="18" charset="0"/>
              </a:rPr>
              <a:t>–16</a:t>
            </a:r>
            <a:endParaRPr lang="en-US" sz="1500" dirty="0">
              <a:solidFill>
                <a:schemeClr val="bg1"/>
              </a:solidFill>
              <a:latin typeface="Times New Roman" panose="02020603050405020304" pitchFamily="18" charset="0"/>
              <a:cs typeface="Times New Roman" panose="02020603050405020304" pitchFamily="18" charset="0"/>
            </a:endParaRPr>
          </a:p>
          <a:p>
            <a:r>
              <a:rPr lang="en-US" sz="1500" dirty="0">
                <a:solidFill>
                  <a:schemeClr val="bg1"/>
                </a:solidFill>
                <a:latin typeface="Times New Roman" panose="02020603050405020304" pitchFamily="18" charset="0"/>
                <a:cs typeface="Times New Roman" panose="02020603050405020304" pitchFamily="18" charset="0"/>
              </a:rPr>
              <a:t>10   0.0009765625   0.0001938652370081922   0.0001938652370081758   1.640 × 10</a:t>
            </a:r>
            <a:r>
              <a:rPr lang="en-US" sz="1500" baseline="30000" dirty="0">
                <a:solidFill>
                  <a:schemeClr val="bg1"/>
                </a:solidFill>
                <a:latin typeface="Times New Roman" panose="02020603050405020304" pitchFamily="18" charset="0"/>
                <a:cs typeface="Times New Roman" panose="02020603050405020304" pitchFamily="18" charset="0"/>
              </a:rPr>
              <a:t>–17</a:t>
            </a:r>
            <a:r>
              <a:rPr lang="en-US" sz="1500" dirty="0">
                <a:solidFill>
                  <a:schemeClr val="bg1"/>
                </a:solidFill>
                <a:latin typeface="Times New Roman" panose="02020603050405020304" pitchFamily="18" charset="0"/>
                <a:cs typeface="Times New Roman" panose="02020603050405020304" pitchFamily="18" charset="0"/>
              </a:rPr>
              <a:t>   1.863 × 10</a:t>
            </a:r>
            <a:r>
              <a:rPr lang="en-US" sz="1500" baseline="30000" dirty="0">
                <a:solidFill>
                  <a:schemeClr val="bg1"/>
                </a:solidFill>
                <a:latin typeface="Times New Roman" panose="02020603050405020304" pitchFamily="18" charset="0"/>
                <a:cs typeface="Times New Roman" panose="02020603050405020304" pitchFamily="18" charset="0"/>
              </a:rPr>
              <a:t>–17</a:t>
            </a:r>
            <a:endParaRPr lang="en-US" sz="15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EE9259A-9366-4D11-B964-72FB6F16D1B6}"/>
              </a:ext>
            </a:extLst>
          </p:cNvPr>
          <p:cNvSpPr txBox="1"/>
          <p:nvPr/>
        </p:nvSpPr>
        <p:spPr>
          <a:xfrm>
            <a:off x="183044"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547384"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190806" y="2138184"/>
            <a:ext cx="913079"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Exact</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5812635"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221212" y="2888171"/>
            <a:ext cx="820956" cy="2169825"/>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0.02558</a:t>
            </a:r>
          </a:p>
          <a:p>
            <a:r>
              <a:rPr lang="en-US" sz="1500" dirty="0">
                <a:solidFill>
                  <a:schemeClr val="bg1"/>
                </a:solidFill>
                <a:latin typeface="Times New Roman" panose="02020603050405020304" pitchFamily="18" charset="0"/>
                <a:cs typeface="Times New Roman" panose="02020603050405020304" pitchFamily="18" charset="0"/>
              </a:rPr>
              <a:t>0.02832</a:t>
            </a:r>
          </a:p>
          <a:p>
            <a:r>
              <a:rPr lang="en-US" sz="1500" dirty="0">
                <a:solidFill>
                  <a:schemeClr val="bg1"/>
                </a:solidFill>
                <a:latin typeface="Times New Roman" panose="02020603050405020304" pitchFamily="18" charset="0"/>
                <a:cs typeface="Times New Roman" panose="02020603050405020304" pitchFamily="18" charset="0"/>
              </a:rPr>
              <a:t>0.02979</a:t>
            </a:r>
          </a:p>
          <a:p>
            <a:r>
              <a:rPr lang="en-US" sz="1500" dirty="0">
                <a:solidFill>
                  <a:schemeClr val="bg1"/>
                </a:solidFill>
                <a:latin typeface="Times New Roman" panose="02020603050405020304" pitchFamily="18" charset="0"/>
                <a:cs typeface="Times New Roman" panose="02020603050405020304" pitchFamily="18" charset="0"/>
              </a:rPr>
              <a:t>0.03052</a:t>
            </a:r>
          </a:p>
          <a:p>
            <a:r>
              <a:rPr lang="en-US" sz="1500" dirty="0">
                <a:solidFill>
                  <a:schemeClr val="bg1"/>
                </a:solidFill>
                <a:latin typeface="Times New Roman" panose="02020603050405020304" pitchFamily="18" charset="0"/>
                <a:cs typeface="Times New Roman" panose="02020603050405020304" pitchFamily="18" charset="0"/>
              </a:rPr>
              <a:t>0.03089</a:t>
            </a:r>
          </a:p>
          <a:p>
            <a:r>
              <a:rPr lang="en-US" sz="1500" dirty="0">
                <a:solidFill>
                  <a:schemeClr val="bg1"/>
                </a:solidFill>
                <a:latin typeface="Times New Roman" panose="02020603050405020304" pitchFamily="18" charset="0"/>
                <a:cs typeface="Times New Roman" panose="02020603050405020304" pitchFamily="18" charset="0"/>
              </a:rPr>
              <a:t>0.03107</a:t>
            </a:r>
          </a:p>
          <a:p>
            <a:r>
              <a:rPr lang="en-US" sz="1500" dirty="0">
                <a:solidFill>
                  <a:schemeClr val="bg1"/>
                </a:solidFill>
                <a:latin typeface="Times New Roman" panose="02020603050405020304" pitchFamily="18" charset="0"/>
                <a:cs typeface="Times New Roman" panose="02020603050405020304" pitchFamily="18" charset="0"/>
              </a:rPr>
              <a:t>0.03118</a:t>
            </a:r>
          </a:p>
          <a:p>
            <a:r>
              <a:rPr lang="en-US" sz="1500" dirty="0">
                <a:solidFill>
                  <a:schemeClr val="bg1"/>
                </a:solidFill>
                <a:latin typeface="Times New Roman" panose="02020603050405020304" pitchFamily="18" charset="0"/>
                <a:cs typeface="Times New Roman" panose="02020603050405020304" pitchFamily="18" charset="0"/>
              </a:rPr>
              <a:t>0.03194</a:t>
            </a:r>
          </a:p>
          <a:p>
            <a:r>
              <a:rPr lang="en-US" sz="1500" dirty="0">
                <a:solidFill>
                  <a:schemeClr val="bg1"/>
                </a:solidFill>
                <a:latin typeface="Times New Roman" panose="02020603050405020304" pitchFamily="18" charset="0"/>
                <a:cs typeface="Times New Roman" panose="02020603050405020304" pitchFamily="18" charset="0"/>
              </a:rPr>
              <a:t>0.02681</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3221254286"/>
              </p:ext>
            </p:extLst>
          </p:nvPr>
        </p:nvGraphicFramePr>
        <p:xfrm>
          <a:off x="6969257" y="2054225"/>
          <a:ext cx="1316037" cy="603250"/>
        </p:xfrm>
        <a:graphic>
          <a:graphicData uri="http://schemas.openxmlformats.org/presentationml/2006/ole">
            <mc:AlternateContent xmlns:mc="http://schemas.openxmlformats.org/markup-compatibility/2006">
              <mc:Choice xmlns:v="urn:schemas-microsoft-com:vml" Requires="v">
                <p:oleObj name="Equation" r:id="rId3" imgW="863280" imgH="393480" progId="Equation.DSMT4">
                  <p:embed/>
                </p:oleObj>
              </mc:Choice>
              <mc:Fallback>
                <p:oleObj name="Equation" r:id="rId3" imgW="863280" imgH="39348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969257" y="2054225"/>
                        <a:ext cx="1316037" cy="60325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8035940"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extLst>
              <p:ext uri="{D42A27DB-BD31-4B8C-83A1-F6EECF244321}">
                <p14:modId xmlns:p14="http://schemas.microsoft.com/office/powerpoint/2010/main" val="3354905557"/>
              </p:ext>
            </p:extLst>
          </p:nvPr>
        </p:nvGraphicFramePr>
        <p:xfrm>
          <a:off x="3108325" y="1395413"/>
          <a:ext cx="1728788" cy="884237"/>
        </p:xfrm>
        <a:graphic>
          <a:graphicData uri="http://schemas.openxmlformats.org/presentationml/2006/ole">
            <mc:AlternateContent xmlns:mc="http://schemas.openxmlformats.org/markup-compatibility/2006">
              <mc:Choice xmlns:v="urn:schemas-microsoft-com:vml" Requires="v">
                <p:oleObj name="Equation" r:id="rId5" imgW="774360" imgH="393480" progId="Equation.DSMT4">
                  <p:embed/>
                </p:oleObj>
              </mc:Choice>
              <mc:Fallback>
                <p:oleObj name="Equation" r:id="rId5" imgW="77436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6"/>
                      <a:stretch>
                        <a:fillRect/>
                      </a:stretch>
                    </p:blipFill>
                    <p:spPr>
                      <a:xfrm>
                        <a:off x="3108325" y="1395413"/>
                        <a:ext cx="1728788" cy="88423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10318EF-E955-4EFA-9F7A-B1827F788595}"/>
              </a:ext>
            </a:extLst>
          </p:cNvPr>
          <p:cNvSpPr txBox="1"/>
          <p:nvPr/>
        </p:nvSpPr>
        <p:spPr>
          <a:xfrm>
            <a:off x="3879089" y="2143373"/>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graphicFrame>
        <p:nvGraphicFramePr>
          <p:cNvPr id="20" name="Object 19">
            <a:extLst>
              <a:ext uri="{FF2B5EF4-FFF2-40B4-BE49-F238E27FC236}">
                <a16:creationId xmlns:a16="http://schemas.microsoft.com/office/drawing/2014/main" id="{6E20A651-EF73-4A1E-95FC-870ACF7F7E7D}"/>
              </a:ext>
            </a:extLst>
          </p:cNvPr>
          <p:cNvGraphicFramePr>
            <a:graphicFrameLocks noChangeAspect="1"/>
          </p:cNvGraphicFramePr>
          <p:nvPr>
            <p:extLst>
              <p:ext uri="{D42A27DB-BD31-4B8C-83A1-F6EECF244321}">
                <p14:modId xmlns:p14="http://schemas.microsoft.com/office/powerpoint/2010/main" val="3585278335"/>
              </p:ext>
            </p:extLst>
          </p:nvPr>
        </p:nvGraphicFramePr>
        <p:xfrm>
          <a:off x="373063" y="5188556"/>
          <a:ext cx="8334375" cy="879475"/>
        </p:xfrm>
        <a:graphic>
          <a:graphicData uri="http://schemas.openxmlformats.org/presentationml/2006/ole">
            <mc:AlternateContent xmlns:mc="http://schemas.openxmlformats.org/markup-compatibility/2006">
              <mc:Choice xmlns:v="urn:schemas-microsoft-com:vml" Requires="v">
                <p:oleObj name="Equation" r:id="rId7" imgW="4698720" imgH="495000" progId="Equation.DSMT4">
                  <p:embed/>
                </p:oleObj>
              </mc:Choice>
              <mc:Fallback>
                <p:oleObj name="Equation" r:id="rId7" imgW="4698720" imgH="495000" progId="Equation.DSMT4">
                  <p:embed/>
                  <p:pic>
                    <p:nvPicPr>
                      <p:cNvPr id="20" name="Object 19">
                        <a:extLst>
                          <a:ext uri="{FF2B5EF4-FFF2-40B4-BE49-F238E27FC236}">
                            <a16:creationId xmlns:a16="http://schemas.microsoft.com/office/drawing/2014/main" id="{6E20A651-EF73-4A1E-95FC-870ACF7F7E7D}"/>
                          </a:ext>
                        </a:extLst>
                      </p:cNvPr>
                      <p:cNvPicPr/>
                      <p:nvPr/>
                    </p:nvPicPr>
                    <p:blipFill>
                      <a:blip r:embed="rId8"/>
                      <a:stretch>
                        <a:fillRect/>
                      </a:stretch>
                    </p:blipFill>
                    <p:spPr>
                      <a:xfrm>
                        <a:off x="373063" y="5188556"/>
                        <a:ext cx="8334375" cy="879475"/>
                      </a:xfrm>
                      <a:prstGeom prst="rect">
                        <a:avLst/>
                      </a:prstGeom>
                    </p:spPr>
                  </p:pic>
                </p:oleObj>
              </mc:Fallback>
            </mc:AlternateContent>
          </a:graphicData>
        </a:graphic>
      </p:graphicFrame>
      <p:sp>
        <p:nvSpPr>
          <p:cNvPr id="25" name="Rectangle 24"/>
          <p:cNvSpPr/>
          <p:nvPr/>
        </p:nvSpPr>
        <p:spPr>
          <a:xfrm>
            <a:off x="539983" y="6197202"/>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742" y="6259167"/>
            <a:ext cx="396241" cy="399289"/>
          </a:xfrm>
          <a:prstGeom prst="rect">
            <a:avLst/>
          </a:prstGeom>
        </p:spPr>
      </p:pic>
    </p:spTree>
    <p:custDataLst>
      <p:tags r:id="rId1"/>
    </p:custDataLst>
    <p:extLst>
      <p:ext uri="{BB962C8B-B14F-4D97-AF65-F5344CB8AC3E}">
        <p14:creationId xmlns:p14="http://schemas.microsoft.com/office/powerpoint/2010/main" val="161841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In this topic, we will</a:t>
            </a:r>
          </a:p>
          <a:p>
            <a:pPr lvl="1"/>
            <a:r>
              <a:rPr lang="en-US" dirty="0"/>
              <a:t>Review the definition of a Riemann sum</a:t>
            </a:r>
          </a:p>
          <a:p>
            <a:pPr lvl="1"/>
            <a:r>
              <a:rPr lang="en-US" dirty="0"/>
              <a:t>Find different formulas for approximating integrals over an interval</a:t>
            </a:r>
          </a:p>
          <a:p>
            <a:pPr lvl="1"/>
            <a:r>
              <a:rPr lang="en-US" dirty="0"/>
              <a:t>Look at formulas that evaluate the function to the left and to</a:t>
            </a:r>
            <a:br>
              <a:rPr lang="en-US" dirty="0"/>
            </a:br>
            <a:r>
              <a:rPr lang="en-US" dirty="0"/>
              <a:t>the right of an interval and formulas that only use historic data</a:t>
            </a:r>
          </a:p>
          <a:p>
            <a:pPr lvl="2"/>
            <a:r>
              <a:rPr lang="en-US" dirty="0"/>
              <a:t>In each case, we will see how the error is reduced as </a:t>
            </a:r>
            <a:r>
              <a:rPr lang="en-US" i="1" dirty="0"/>
              <a:t>h </a:t>
            </a:r>
            <a:r>
              <a:rPr lang="en-US" dirty="0"/>
              <a:t>gets smaller</a:t>
            </a:r>
          </a:p>
          <a:p>
            <a:pPr lvl="1"/>
            <a:r>
              <a:rPr lang="en-US" dirty="0"/>
              <a:t>We will then sub-divide the interval of integration into sub-intervals and apply these formulas on each sub-interval</a:t>
            </a:r>
          </a:p>
          <a:p>
            <a:pPr lvl="2"/>
            <a:r>
              <a:rPr lang="en-US" dirty="0"/>
              <a:t>These are composite integration formulas</a:t>
            </a:r>
          </a:p>
          <a:p>
            <a:pPr lvl="1"/>
            <a:r>
              <a:rPr lang="en-US" dirty="0"/>
              <a:t>Discuss the effect of discontinuities on our approximation</a:t>
            </a:r>
          </a:p>
          <a:p>
            <a:pPr lvl="1"/>
            <a:endParaRPr lang="en-US" cap="small" dirty="0"/>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one-step formulas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199" y="1600200"/>
            <a:ext cx="8499475" cy="4525963"/>
          </a:xfrm>
        </p:spPr>
        <p:txBody>
          <a:bodyPr/>
          <a:lstStyle/>
          <a:p>
            <a:r>
              <a:rPr lang="en-US" dirty="0"/>
              <a:t>We have four formulas for approximating                    or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20</a:t>
            </a:fld>
            <a:endParaRPr lang="en-CA"/>
          </a:p>
        </p:txBody>
      </p:sp>
      <p:graphicFrame>
        <p:nvGraphicFramePr>
          <p:cNvPr id="26" name="Object 25">
            <a:extLst>
              <a:ext uri="{FF2B5EF4-FFF2-40B4-BE49-F238E27FC236}">
                <a16:creationId xmlns:a16="http://schemas.microsoft.com/office/drawing/2014/main" id="{ECFC3367-9925-4991-B438-A3E3E3336189}"/>
              </a:ext>
            </a:extLst>
          </p:cNvPr>
          <p:cNvGraphicFramePr>
            <a:graphicFrameLocks noChangeAspect="1"/>
          </p:cNvGraphicFramePr>
          <p:nvPr>
            <p:extLst>
              <p:ext uri="{D42A27DB-BD31-4B8C-83A1-F6EECF244321}">
                <p14:modId xmlns:p14="http://schemas.microsoft.com/office/powerpoint/2010/main" val="2504939728"/>
              </p:ext>
            </p:extLst>
          </p:nvPr>
        </p:nvGraphicFramePr>
        <p:xfrm>
          <a:off x="208233" y="2128344"/>
          <a:ext cx="3675063" cy="741363"/>
        </p:xfrm>
        <a:graphic>
          <a:graphicData uri="http://schemas.openxmlformats.org/presentationml/2006/ole">
            <mc:AlternateContent xmlns:mc="http://schemas.openxmlformats.org/markup-compatibility/2006">
              <mc:Choice xmlns:v="urn:schemas-microsoft-com:vml" Requires="v">
                <p:oleObj name="Equation" r:id="rId3" imgW="2070000" imgH="419040" progId="Equation.DSMT4">
                  <p:embed/>
                </p:oleObj>
              </mc:Choice>
              <mc:Fallback>
                <p:oleObj name="Equation" r:id="rId3" imgW="2070000" imgH="419040" progId="Equation.DSMT4">
                  <p:embed/>
                  <p:pic>
                    <p:nvPicPr>
                      <p:cNvPr id="26" name="Object 25">
                        <a:extLst>
                          <a:ext uri="{FF2B5EF4-FFF2-40B4-BE49-F238E27FC236}">
                            <a16:creationId xmlns:a16="http://schemas.microsoft.com/office/drawing/2014/main" id="{ECFC3367-9925-4991-B438-A3E3E3336189}"/>
                          </a:ext>
                        </a:extLst>
                      </p:cNvPr>
                      <p:cNvPicPr/>
                      <p:nvPr/>
                    </p:nvPicPr>
                    <p:blipFill>
                      <a:blip r:embed="rId4"/>
                      <a:stretch>
                        <a:fillRect/>
                      </a:stretch>
                    </p:blipFill>
                    <p:spPr>
                      <a:xfrm>
                        <a:off x="208233" y="2128344"/>
                        <a:ext cx="3675063" cy="74136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8F5ED60-4BF4-4019-AA86-B4C7D46EA73D}"/>
              </a:ext>
            </a:extLst>
          </p:cNvPr>
          <p:cNvGraphicFramePr>
            <a:graphicFrameLocks noChangeAspect="1"/>
          </p:cNvGraphicFramePr>
          <p:nvPr>
            <p:extLst>
              <p:ext uri="{D42A27DB-BD31-4B8C-83A1-F6EECF244321}">
                <p14:modId xmlns:p14="http://schemas.microsoft.com/office/powerpoint/2010/main" val="38502"/>
              </p:ext>
            </p:extLst>
          </p:nvPr>
        </p:nvGraphicFramePr>
        <p:xfrm>
          <a:off x="208233" y="2960988"/>
          <a:ext cx="6623050" cy="742950"/>
        </p:xfrm>
        <a:graphic>
          <a:graphicData uri="http://schemas.openxmlformats.org/presentationml/2006/ole">
            <mc:AlternateContent xmlns:mc="http://schemas.openxmlformats.org/markup-compatibility/2006">
              <mc:Choice xmlns:v="urn:schemas-microsoft-com:vml" Requires="v">
                <p:oleObj name="Equation" r:id="rId5" imgW="3733560" imgH="419040" progId="Equation.DSMT4">
                  <p:embed/>
                </p:oleObj>
              </mc:Choice>
              <mc:Fallback>
                <p:oleObj name="Equation" r:id="rId5" imgW="3733560" imgH="419040" progId="Equation.DSMT4">
                  <p:embed/>
                  <p:pic>
                    <p:nvPicPr>
                      <p:cNvPr id="27" name="Object 26">
                        <a:extLst>
                          <a:ext uri="{FF2B5EF4-FFF2-40B4-BE49-F238E27FC236}">
                            <a16:creationId xmlns:a16="http://schemas.microsoft.com/office/drawing/2014/main" id="{68F5ED60-4BF4-4019-AA86-B4C7D46EA73D}"/>
                          </a:ext>
                        </a:extLst>
                      </p:cNvPr>
                      <p:cNvPicPr/>
                      <p:nvPr/>
                    </p:nvPicPr>
                    <p:blipFill>
                      <a:blip r:embed="rId6"/>
                      <a:stretch>
                        <a:fillRect/>
                      </a:stretch>
                    </p:blipFill>
                    <p:spPr>
                      <a:xfrm>
                        <a:off x="208233" y="2960988"/>
                        <a:ext cx="6623050" cy="7429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ABE3FA28-1BAE-4099-ADC3-F7DDB13E4A56}"/>
              </a:ext>
            </a:extLst>
          </p:cNvPr>
          <p:cNvGraphicFramePr>
            <a:graphicFrameLocks noChangeAspect="1"/>
          </p:cNvGraphicFramePr>
          <p:nvPr>
            <p:extLst>
              <p:ext uri="{D42A27DB-BD31-4B8C-83A1-F6EECF244321}">
                <p14:modId xmlns:p14="http://schemas.microsoft.com/office/powerpoint/2010/main" val="196975865"/>
              </p:ext>
            </p:extLst>
          </p:nvPr>
        </p:nvGraphicFramePr>
        <p:xfrm>
          <a:off x="5789339" y="1417638"/>
          <a:ext cx="1238250" cy="879475"/>
        </p:xfrm>
        <a:graphic>
          <a:graphicData uri="http://schemas.openxmlformats.org/presentationml/2006/ole">
            <mc:AlternateContent xmlns:mc="http://schemas.openxmlformats.org/markup-compatibility/2006">
              <mc:Choice xmlns:v="urn:schemas-microsoft-com:vml" Requires="v">
                <p:oleObj name="Equation" r:id="rId7" imgW="698400" imgH="495000" progId="Equation.DSMT4">
                  <p:embed/>
                </p:oleObj>
              </mc:Choice>
              <mc:Fallback>
                <p:oleObj name="Equation" r:id="rId7" imgW="698400" imgH="495000" progId="Equation.DSMT4">
                  <p:embed/>
                  <p:pic>
                    <p:nvPicPr>
                      <p:cNvPr id="30" name="Object 29">
                        <a:extLst>
                          <a:ext uri="{FF2B5EF4-FFF2-40B4-BE49-F238E27FC236}">
                            <a16:creationId xmlns:a16="http://schemas.microsoft.com/office/drawing/2014/main" id="{ABE3FA28-1BAE-4099-ADC3-F7DDB13E4A56}"/>
                          </a:ext>
                        </a:extLst>
                      </p:cNvPr>
                      <p:cNvPicPr/>
                      <p:nvPr/>
                    </p:nvPicPr>
                    <p:blipFill>
                      <a:blip r:embed="rId8"/>
                      <a:stretch>
                        <a:fillRect/>
                      </a:stretch>
                    </p:blipFill>
                    <p:spPr>
                      <a:xfrm>
                        <a:off x="5789339" y="1417638"/>
                        <a:ext cx="1238250" cy="879475"/>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4C968D47-1C64-4F81-A715-F9C66074BD62}"/>
              </a:ext>
            </a:extLst>
          </p:cNvPr>
          <p:cNvGraphicFramePr>
            <a:graphicFrameLocks noChangeAspect="1"/>
          </p:cNvGraphicFramePr>
          <p:nvPr>
            <p:extLst>
              <p:ext uri="{D42A27DB-BD31-4B8C-83A1-F6EECF244321}">
                <p14:modId xmlns:p14="http://schemas.microsoft.com/office/powerpoint/2010/main" val="2867534199"/>
              </p:ext>
            </p:extLst>
          </p:nvPr>
        </p:nvGraphicFramePr>
        <p:xfrm>
          <a:off x="1936750" y="4611688"/>
          <a:ext cx="5857875" cy="744537"/>
        </p:xfrm>
        <a:graphic>
          <a:graphicData uri="http://schemas.openxmlformats.org/presentationml/2006/ole">
            <mc:AlternateContent xmlns:mc="http://schemas.openxmlformats.org/markup-compatibility/2006">
              <mc:Choice xmlns:v="urn:schemas-microsoft-com:vml" Requires="v">
                <p:oleObj name="Equation" r:id="rId9" imgW="3301920" imgH="419040" progId="Equation.DSMT4">
                  <p:embed/>
                </p:oleObj>
              </mc:Choice>
              <mc:Fallback>
                <p:oleObj name="Equation" r:id="rId9" imgW="3301920" imgH="419040" progId="Equation.DSMT4">
                  <p:embed/>
                  <p:pic>
                    <p:nvPicPr>
                      <p:cNvPr id="31" name="Object 30">
                        <a:extLst>
                          <a:ext uri="{FF2B5EF4-FFF2-40B4-BE49-F238E27FC236}">
                            <a16:creationId xmlns:a16="http://schemas.microsoft.com/office/drawing/2014/main" id="{4C968D47-1C64-4F81-A715-F9C66074BD62}"/>
                          </a:ext>
                        </a:extLst>
                      </p:cNvPr>
                      <p:cNvPicPr/>
                      <p:nvPr/>
                    </p:nvPicPr>
                    <p:blipFill>
                      <a:blip r:embed="rId10"/>
                      <a:stretch>
                        <a:fillRect/>
                      </a:stretch>
                    </p:blipFill>
                    <p:spPr>
                      <a:xfrm>
                        <a:off x="1936750" y="4611688"/>
                        <a:ext cx="5857875" cy="744537"/>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F7DF1409-207C-48D2-9D50-A44FFA3C2118}"/>
              </a:ext>
            </a:extLst>
          </p:cNvPr>
          <p:cNvGraphicFramePr>
            <a:graphicFrameLocks noChangeAspect="1"/>
          </p:cNvGraphicFramePr>
          <p:nvPr>
            <p:extLst>
              <p:ext uri="{D42A27DB-BD31-4B8C-83A1-F6EECF244321}">
                <p14:modId xmlns:p14="http://schemas.microsoft.com/office/powerpoint/2010/main" val="2518259522"/>
              </p:ext>
            </p:extLst>
          </p:nvPr>
        </p:nvGraphicFramePr>
        <p:xfrm>
          <a:off x="1936750" y="5513388"/>
          <a:ext cx="7094538" cy="744537"/>
        </p:xfrm>
        <a:graphic>
          <a:graphicData uri="http://schemas.openxmlformats.org/presentationml/2006/ole">
            <mc:AlternateContent xmlns:mc="http://schemas.openxmlformats.org/markup-compatibility/2006">
              <mc:Choice xmlns:v="urn:schemas-microsoft-com:vml" Requires="v">
                <p:oleObj name="Equation" r:id="rId11" imgW="4000320" imgH="419040" progId="Equation.DSMT4">
                  <p:embed/>
                </p:oleObj>
              </mc:Choice>
              <mc:Fallback>
                <p:oleObj name="Equation" r:id="rId11" imgW="4000320" imgH="419040" progId="Equation.DSMT4">
                  <p:embed/>
                  <p:pic>
                    <p:nvPicPr>
                      <p:cNvPr id="32" name="Object 31">
                        <a:extLst>
                          <a:ext uri="{FF2B5EF4-FFF2-40B4-BE49-F238E27FC236}">
                            <a16:creationId xmlns:a16="http://schemas.microsoft.com/office/drawing/2014/main" id="{F7DF1409-207C-48D2-9D50-A44FFA3C2118}"/>
                          </a:ext>
                        </a:extLst>
                      </p:cNvPr>
                      <p:cNvPicPr/>
                      <p:nvPr/>
                    </p:nvPicPr>
                    <p:blipFill>
                      <a:blip r:embed="rId12"/>
                      <a:stretch>
                        <a:fillRect/>
                      </a:stretch>
                    </p:blipFill>
                    <p:spPr>
                      <a:xfrm>
                        <a:off x="1936750" y="5513388"/>
                        <a:ext cx="7094538" cy="74453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14CD361-BE3F-4727-BCF2-5C9BB5AF88C1}"/>
              </a:ext>
            </a:extLst>
          </p:cNvPr>
          <p:cNvGraphicFramePr>
            <a:graphicFrameLocks noChangeAspect="1"/>
          </p:cNvGraphicFramePr>
          <p:nvPr>
            <p:extLst>
              <p:ext uri="{D42A27DB-BD31-4B8C-83A1-F6EECF244321}">
                <p14:modId xmlns:p14="http://schemas.microsoft.com/office/powerpoint/2010/main" val="1183785549"/>
              </p:ext>
            </p:extLst>
          </p:nvPr>
        </p:nvGraphicFramePr>
        <p:xfrm>
          <a:off x="1990725" y="3757419"/>
          <a:ext cx="3427413" cy="741362"/>
        </p:xfrm>
        <a:graphic>
          <a:graphicData uri="http://schemas.openxmlformats.org/presentationml/2006/ole">
            <mc:AlternateContent xmlns:mc="http://schemas.openxmlformats.org/markup-compatibility/2006">
              <mc:Choice xmlns:v="urn:schemas-microsoft-com:vml" Requires="v">
                <p:oleObj name="Equation" r:id="rId13" imgW="1930320" imgH="419040" progId="Equation.DSMT4">
                  <p:embed/>
                </p:oleObj>
              </mc:Choice>
              <mc:Fallback>
                <p:oleObj name="Equation" r:id="rId13" imgW="1930320" imgH="419040" progId="Equation.DSMT4">
                  <p:embed/>
                  <p:pic>
                    <p:nvPicPr>
                      <p:cNvPr id="33" name="Object 32">
                        <a:extLst>
                          <a:ext uri="{FF2B5EF4-FFF2-40B4-BE49-F238E27FC236}">
                            <a16:creationId xmlns:a16="http://schemas.microsoft.com/office/drawing/2014/main" id="{014CD361-BE3F-4727-BCF2-5C9BB5AF88C1}"/>
                          </a:ext>
                        </a:extLst>
                      </p:cNvPr>
                      <p:cNvPicPr/>
                      <p:nvPr/>
                    </p:nvPicPr>
                    <p:blipFill>
                      <a:blip r:embed="rId14"/>
                      <a:stretch>
                        <a:fillRect/>
                      </a:stretch>
                    </p:blipFill>
                    <p:spPr>
                      <a:xfrm>
                        <a:off x="1990725" y="3757419"/>
                        <a:ext cx="3427413" cy="74136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7685AABB-83EB-448C-B139-BFC277213268}"/>
              </a:ext>
            </a:extLst>
          </p:cNvPr>
          <p:cNvGraphicFramePr>
            <a:graphicFrameLocks noChangeAspect="1"/>
          </p:cNvGraphicFramePr>
          <p:nvPr>
            <p:extLst>
              <p:ext uri="{D42A27DB-BD31-4B8C-83A1-F6EECF244321}">
                <p14:modId xmlns:p14="http://schemas.microsoft.com/office/powerpoint/2010/main" val="71027807"/>
              </p:ext>
            </p:extLst>
          </p:nvPr>
        </p:nvGraphicFramePr>
        <p:xfrm>
          <a:off x="7351713" y="1417638"/>
          <a:ext cx="1057275" cy="879475"/>
        </p:xfrm>
        <a:graphic>
          <a:graphicData uri="http://schemas.openxmlformats.org/presentationml/2006/ole">
            <mc:AlternateContent xmlns:mc="http://schemas.openxmlformats.org/markup-compatibility/2006">
              <mc:Choice xmlns:v="urn:schemas-microsoft-com:vml" Requires="v">
                <p:oleObj name="Equation" r:id="rId15" imgW="596880" imgH="495000" progId="Equation.DSMT4">
                  <p:embed/>
                </p:oleObj>
              </mc:Choice>
              <mc:Fallback>
                <p:oleObj name="Equation" r:id="rId15" imgW="596880" imgH="495000" progId="Equation.DSMT4">
                  <p:embed/>
                  <p:pic>
                    <p:nvPicPr>
                      <p:cNvPr id="34" name="Object 33">
                        <a:extLst>
                          <a:ext uri="{FF2B5EF4-FFF2-40B4-BE49-F238E27FC236}">
                            <a16:creationId xmlns:a16="http://schemas.microsoft.com/office/drawing/2014/main" id="{7685AABB-83EB-448C-B139-BFC277213268}"/>
                          </a:ext>
                        </a:extLst>
                      </p:cNvPr>
                      <p:cNvPicPr/>
                      <p:nvPr/>
                    </p:nvPicPr>
                    <p:blipFill>
                      <a:blip r:embed="rId16"/>
                      <a:stretch>
                        <a:fillRect/>
                      </a:stretch>
                    </p:blipFill>
                    <p:spPr>
                      <a:xfrm>
                        <a:off x="7351713" y="1417638"/>
                        <a:ext cx="1057275" cy="8794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636001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Integrating over a fixed interval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only way to reduce the error is to reduce </a:t>
            </a:r>
            <a:r>
              <a:rPr lang="en-US" i="1" dirty="0">
                <a:latin typeface="Times New Roman" panose="02020603050405020304" pitchFamily="18" charset="0"/>
              </a:rPr>
              <a:t>h</a:t>
            </a:r>
            <a:endParaRPr lang="en-US" dirty="0">
              <a:latin typeface="Times New Roman" panose="02020603050405020304" pitchFamily="18" charset="0"/>
            </a:endParaRPr>
          </a:p>
          <a:p>
            <a:pPr lvl="1"/>
            <a:r>
              <a:rPr lang="en-US" dirty="0"/>
              <a:t>That is, reduce the interval over which we calculate the integral</a:t>
            </a:r>
          </a:p>
          <a:p>
            <a:r>
              <a:rPr lang="en-US" dirty="0"/>
              <a:t>Instead,</a:t>
            </a:r>
          </a:p>
          <a:p>
            <a:pPr lvl="1"/>
            <a:r>
              <a:rPr lang="en-US" dirty="0"/>
              <a:t>Divide the interval into </a:t>
            </a:r>
            <a:r>
              <a:rPr lang="en-US" i="1" dirty="0">
                <a:latin typeface="Times New Roman" panose="02020603050405020304" pitchFamily="18" charset="0"/>
              </a:rPr>
              <a:t>n</a:t>
            </a:r>
            <a:r>
              <a:rPr lang="en-US" i="1" dirty="0"/>
              <a:t> sub-intervals</a:t>
            </a:r>
            <a:endParaRPr lang="en-US" dirty="0"/>
          </a:p>
          <a:p>
            <a:pPr lvl="1"/>
            <a:endParaRPr lang="en-US" sz="1400" dirty="0"/>
          </a:p>
          <a:p>
            <a:pPr lvl="1"/>
            <a:endParaRPr lang="en-US" sz="1400" dirty="0"/>
          </a:p>
          <a:p>
            <a:pPr lvl="1"/>
            <a:r>
              <a:rPr lang="en-US" dirty="0"/>
              <a:t>The complete integral equals</a:t>
            </a:r>
            <a:br>
              <a:rPr lang="en-US" dirty="0"/>
            </a:br>
            <a:r>
              <a:rPr lang="en-US" dirty="0"/>
              <a:t>        the sum of the integrals over each sub-interval:</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27" name="Object 26">
            <a:extLst>
              <a:ext uri="{FF2B5EF4-FFF2-40B4-BE49-F238E27FC236}">
                <a16:creationId xmlns:a16="http://schemas.microsoft.com/office/drawing/2014/main" id="{2169F33F-59AC-44AF-9F33-CEB275EEC8D3}"/>
              </a:ext>
            </a:extLst>
          </p:cNvPr>
          <p:cNvGraphicFramePr>
            <a:graphicFrameLocks noChangeAspect="1"/>
          </p:cNvGraphicFramePr>
          <p:nvPr>
            <p:extLst>
              <p:ext uri="{D42A27DB-BD31-4B8C-83A1-F6EECF244321}">
                <p14:modId xmlns:p14="http://schemas.microsoft.com/office/powerpoint/2010/main" val="1418382118"/>
              </p:ext>
            </p:extLst>
          </p:nvPr>
        </p:nvGraphicFramePr>
        <p:xfrm>
          <a:off x="4713288" y="4391025"/>
          <a:ext cx="2814637" cy="947738"/>
        </p:xfrm>
        <a:graphic>
          <a:graphicData uri="http://schemas.openxmlformats.org/presentationml/2006/ole">
            <mc:AlternateContent xmlns:mc="http://schemas.openxmlformats.org/markup-compatibility/2006">
              <mc:Choice xmlns:v="urn:schemas-microsoft-com:vml" Requires="v">
                <p:oleObj name="Equation" r:id="rId3" imgW="1587240" imgH="533160" progId="Equation.DSMT4">
                  <p:embed/>
                </p:oleObj>
              </mc:Choice>
              <mc:Fallback>
                <p:oleObj name="Equation" r:id="rId3" imgW="1587240" imgH="533160" progId="Equation.DSMT4">
                  <p:embed/>
                  <p:pic>
                    <p:nvPicPr>
                      <p:cNvPr id="27" name="Object 26">
                        <a:extLst>
                          <a:ext uri="{FF2B5EF4-FFF2-40B4-BE49-F238E27FC236}">
                            <a16:creationId xmlns:a16="http://schemas.microsoft.com/office/drawing/2014/main" id="{2169F33F-59AC-44AF-9F33-CEB275EEC8D3}"/>
                          </a:ext>
                        </a:extLst>
                      </p:cNvPr>
                      <p:cNvPicPr/>
                      <p:nvPr/>
                    </p:nvPicPr>
                    <p:blipFill>
                      <a:blip r:embed="rId4"/>
                      <a:stretch>
                        <a:fillRect/>
                      </a:stretch>
                    </p:blipFill>
                    <p:spPr>
                      <a:xfrm>
                        <a:off x="4713288" y="4391025"/>
                        <a:ext cx="2814637" cy="94773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04995792-4326-4BF8-8FED-DCB4AEC799D0}"/>
              </a:ext>
            </a:extLst>
          </p:cNvPr>
          <p:cNvGraphicFramePr>
            <a:graphicFrameLocks noChangeAspect="1"/>
          </p:cNvGraphicFramePr>
          <p:nvPr>
            <p:extLst>
              <p:ext uri="{D42A27DB-BD31-4B8C-83A1-F6EECF244321}">
                <p14:modId xmlns:p14="http://schemas.microsoft.com/office/powerpoint/2010/main" val="263506545"/>
              </p:ext>
            </p:extLst>
          </p:nvPr>
        </p:nvGraphicFramePr>
        <p:xfrm>
          <a:off x="3314700" y="3137133"/>
          <a:ext cx="1036638" cy="700088"/>
        </p:xfrm>
        <a:graphic>
          <a:graphicData uri="http://schemas.openxmlformats.org/presentationml/2006/ole">
            <mc:AlternateContent xmlns:mc="http://schemas.openxmlformats.org/markup-compatibility/2006">
              <mc:Choice xmlns:v="urn:schemas-microsoft-com:vml" Requires="v">
                <p:oleObj name="Equation" r:id="rId5" imgW="583920" imgH="393480" progId="Equation.DSMT4">
                  <p:embed/>
                </p:oleObj>
              </mc:Choice>
              <mc:Fallback>
                <p:oleObj name="Equation" r:id="rId5" imgW="583920" imgH="393480" progId="Equation.DSMT4">
                  <p:embed/>
                  <p:pic>
                    <p:nvPicPr>
                      <p:cNvPr id="31" name="Object 30">
                        <a:extLst>
                          <a:ext uri="{FF2B5EF4-FFF2-40B4-BE49-F238E27FC236}">
                            <a16:creationId xmlns:a16="http://schemas.microsoft.com/office/drawing/2014/main" id="{04995792-4326-4BF8-8FED-DCB4AEC799D0}"/>
                          </a:ext>
                        </a:extLst>
                      </p:cNvPr>
                      <p:cNvPicPr/>
                      <p:nvPr/>
                    </p:nvPicPr>
                    <p:blipFill>
                      <a:blip r:embed="rId6"/>
                      <a:stretch>
                        <a:fillRect/>
                      </a:stretch>
                    </p:blipFill>
                    <p:spPr>
                      <a:xfrm>
                        <a:off x="3314700" y="3137133"/>
                        <a:ext cx="1036638" cy="700088"/>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3DD2CEC-B146-4C86-B632-B25338828F27}"/>
              </a:ext>
            </a:extLst>
          </p:cNvPr>
          <p:cNvGraphicFramePr>
            <a:graphicFrameLocks noChangeAspect="1"/>
          </p:cNvGraphicFramePr>
          <p:nvPr>
            <p:extLst>
              <p:ext uri="{D42A27DB-BD31-4B8C-83A1-F6EECF244321}">
                <p14:modId xmlns:p14="http://schemas.microsoft.com/office/powerpoint/2010/main" val="66306608"/>
              </p:ext>
            </p:extLst>
          </p:nvPr>
        </p:nvGraphicFramePr>
        <p:xfrm>
          <a:off x="4572000" y="3302233"/>
          <a:ext cx="1239837" cy="406400"/>
        </p:xfrm>
        <a:graphic>
          <a:graphicData uri="http://schemas.openxmlformats.org/presentationml/2006/ole">
            <mc:AlternateContent xmlns:mc="http://schemas.openxmlformats.org/markup-compatibility/2006">
              <mc:Choice xmlns:v="urn:schemas-microsoft-com:vml" Requires="v">
                <p:oleObj name="Equation" r:id="rId7" imgW="698400" imgH="228600" progId="Equation.DSMT4">
                  <p:embed/>
                </p:oleObj>
              </mc:Choice>
              <mc:Fallback>
                <p:oleObj name="Equation" r:id="rId7" imgW="698400" imgH="228600" progId="Equation.DSMT4">
                  <p:embed/>
                  <p:pic>
                    <p:nvPicPr>
                      <p:cNvPr id="33" name="Object 32">
                        <a:extLst>
                          <a:ext uri="{FF2B5EF4-FFF2-40B4-BE49-F238E27FC236}">
                            <a16:creationId xmlns:a16="http://schemas.microsoft.com/office/drawing/2014/main" id="{03DD2CEC-B146-4C86-B632-B25338828F27}"/>
                          </a:ext>
                        </a:extLst>
                      </p:cNvPr>
                      <p:cNvPicPr/>
                      <p:nvPr/>
                    </p:nvPicPr>
                    <p:blipFill>
                      <a:blip r:embed="rId8"/>
                      <a:stretch>
                        <a:fillRect/>
                      </a:stretch>
                    </p:blipFill>
                    <p:spPr>
                      <a:xfrm>
                        <a:off x="4572000" y="3302233"/>
                        <a:ext cx="1239837" cy="406400"/>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0384C7B9-A9E8-4865-9371-5E3C63316640}"/>
              </a:ext>
            </a:extLst>
          </p:cNvPr>
          <p:cNvCxnSpPr>
            <a:cxnSpLocks/>
          </p:cNvCxnSpPr>
          <p:nvPr/>
        </p:nvCxnSpPr>
        <p:spPr>
          <a:xfrm>
            <a:off x="780933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B4A031-4355-405D-A2C3-EA0402005297}"/>
              </a:ext>
            </a:extLst>
          </p:cNvPr>
          <p:cNvCxnSpPr>
            <a:cxnSpLocks/>
          </p:cNvCxnSpPr>
          <p:nvPr/>
        </p:nvCxnSpPr>
        <p:spPr>
          <a:xfrm flipH="1">
            <a:off x="134224" y="5824819"/>
            <a:ext cx="80713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66701E-76AC-4F4C-9F57-1408120FFC4B}"/>
              </a:ext>
            </a:extLst>
          </p:cNvPr>
          <p:cNvCxnSpPr>
            <a:cxnSpLocks/>
          </p:cNvCxnSpPr>
          <p:nvPr/>
        </p:nvCxnSpPr>
        <p:spPr>
          <a:xfrm>
            <a:off x="6866817"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C61AD5-0CEA-4F5F-BC16-08390BB58247}"/>
              </a:ext>
            </a:extLst>
          </p:cNvPr>
          <p:cNvCxnSpPr>
            <a:cxnSpLocks/>
          </p:cNvCxnSpPr>
          <p:nvPr/>
        </p:nvCxnSpPr>
        <p:spPr>
          <a:xfrm>
            <a:off x="687116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5CF8B4-0219-480F-8263-F2C78F1D74AC}"/>
              </a:ext>
            </a:extLst>
          </p:cNvPr>
          <p:cNvCxnSpPr>
            <a:cxnSpLocks/>
          </p:cNvCxnSpPr>
          <p:nvPr/>
        </p:nvCxnSpPr>
        <p:spPr>
          <a:xfrm>
            <a:off x="593299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B93F0F-78BB-4DC5-9208-75E62A08DFAD}"/>
              </a:ext>
            </a:extLst>
          </p:cNvPr>
          <p:cNvSpPr txBox="1"/>
          <p:nvPr/>
        </p:nvSpPr>
        <p:spPr>
          <a:xfrm>
            <a:off x="7652367" y="591830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77BE7A9-5653-4400-BE8A-970A96B2DF23}"/>
              </a:ext>
            </a:extLst>
          </p:cNvPr>
          <p:cNvSpPr txBox="1"/>
          <p:nvPr/>
        </p:nvSpPr>
        <p:spPr>
          <a:xfrm>
            <a:off x="6703641" y="5918306"/>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0" name="TextBox 19">
            <a:extLst>
              <a:ext uri="{FF2B5EF4-FFF2-40B4-BE49-F238E27FC236}">
                <a16:creationId xmlns:a16="http://schemas.microsoft.com/office/drawing/2014/main" id="{970449CB-9645-4211-8573-53C09DCC2D6F}"/>
              </a:ext>
            </a:extLst>
          </p:cNvPr>
          <p:cNvSpPr txBox="1"/>
          <p:nvPr/>
        </p:nvSpPr>
        <p:spPr>
          <a:xfrm>
            <a:off x="5689271" y="5918306"/>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26" name="Straight Connector 25">
            <a:extLst>
              <a:ext uri="{FF2B5EF4-FFF2-40B4-BE49-F238E27FC236}">
                <a16:creationId xmlns:a16="http://schemas.microsoft.com/office/drawing/2014/main" id="{7227CF1D-2F45-4C32-8649-EEA90CF4CD98}"/>
              </a:ext>
            </a:extLst>
          </p:cNvPr>
          <p:cNvCxnSpPr>
            <a:cxnSpLocks/>
          </p:cNvCxnSpPr>
          <p:nvPr/>
        </p:nvCxnSpPr>
        <p:spPr>
          <a:xfrm>
            <a:off x="3109943"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ECB579D-6D97-4B65-AE75-69D7582D2505}"/>
              </a:ext>
            </a:extLst>
          </p:cNvPr>
          <p:cNvCxnSpPr>
            <a:cxnSpLocks/>
          </p:cNvCxnSpPr>
          <p:nvPr/>
        </p:nvCxnSpPr>
        <p:spPr>
          <a:xfrm>
            <a:off x="311429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649AF7-89E7-48DF-AA86-03A430505A8A}"/>
              </a:ext>
            </a:extLst>
          </p:cNvPr>
          <p:cNvCxnSpPr>
            <a:cxnSpLocks/>
          </p:cNvCxnSpPr>
          <p:nvPr/>
        </p:nvCxnSpPr>
        <p:spPr>
          <a:xfrm>
            <a:off x="217612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F7AD6F0-BDBF-402A-8B37-3F7D7D7DD51B}"/>
              </a:ext>
            </a:extLst>
          </p:cNvPr>
          <p:cNvCxnSpPr>
            <a:cxnSpLocks/>
          </p:cNvCxnSpPr>
          <p:nvPr/>
        </p:nvCxnSpPr>
        <p:spPr>
          <a:xfrm>
            <a:off x="123795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56C67A8-E409-4E42-8972-508F63739151}"/>
              </a:ext>
            </a:extLst>
          </p:cNvPr>
          <p:cNvSpPr txBox="1"/>
          <p:nvPr/>
        </p:nvSpPr>
        <p:spPr>
          <a:xfrm>
            <a:off x="2946767"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6" name="TextBox 35">
            <a:extLst>
              <a:ext uri="{FF2B5EF4-FFF2-40B4-BE49-F238E27FC236}">
                <a16:creationId xmlns:a16="http://schemas.microsoft.com/office/drawing/2014/main" id="{87811C36-739C-486D-A9EA-A001C133492F}"/>
              </a:ext>
            </a:extLst>
          </p:cNvPr>
          <p:cNvSpPr txBox="1"/>
          <p:nvPr/>
        </p:nvSpPr>
        <p:spPr>
          <a:xfrm>
            <a:off x="2033065"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7" name="TextBox 36">
            <a:extLst>
              <a:ext uri="{FF2B5EF4-FFF2-40B4-BE49-F238E27FC236}">
                <a16:creationId xmlns:a16="http://schemas.microsoft.com/office/drawing/2014/main" id="{15733EE0-284D-4F37-9A41-07CF52F3562D}"/>
              </a:ext>
            </a:extLst>
          </p:cNvPr>
          <p:cNvSpPr txBox="1"/>
          <p:nvPr/>
        </p:nvSpPr>
        <p:spPr>
          <a:xfrm>
            <a:off x="1094895"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38" name="Straight Connector 37">
            <a:extLst>
              <a:ext uri="{FF2B5EF4-FFF2-40B4-BE49-F238E27FC236}">
                <a16:creationId xmlns:a16="http://schemas.microsoft.com/office/drawing/2014/main" id="{231E3556-6170-4548-9005-AFED36B914D3}"/>
              </a:ext>
            </a:extLst>
          </p:cNvPr>
          <p:cNvCxnSpPr>
            <a:cxnSpLocks/>
          </p:cNvCxnSpPr>
          <p:nvPr/>
        </p:nvCxnSpPr>
        <p:spPr>
          <a:xfrm>
            <a:off x="29652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A6D480C-C7C9-441D-B9FC-06B8895DF770}"/>
              </a:ext>
            </a:extLst>
          </p:cNvPr>
          <p:cNvSpPr txBox="1"/>
          <p:nvPr/>
        </p:nvSpPr>
        <p:spPr>
          <a:xfrm>
            <a:off x="145076"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40" name="TextBox 39">
            <a:extLst>
              <a:ext uri="{FF2B5EF4-FFF2-40B4-BE49-F238E27FC236}">
                <a16:creationId xmlns:a16="http://schemas.microsoft.com/office/drawing/2014/main" id="{40DB790B-87F0-4FA2-A06D-642EE2AD3695}"/>
              </a:ext>
            </a:extLst>
          </p:cNvPr>
          <p:cNvSpPr txBox="1"/>
          <p:nvPr/>
        </p:nvSpPr>
        <p:spPr>
          <a:xfrm>
            <a:off x="7662154" y="5357641"/>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b</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F08D49D-9F60-4491-87EF-7ED1D69F0960}"/>
              </a:ext>
            </a:extLst>
          </p:cNvPr>
          <p:cNvSpPr txBox="1"/>
          <p:nvPr/>
        </p:nvSpPr>
        <p:spPr>
          <a:xfrm>
            <a:off x="146474" y="5350650"/>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6" name="Oval 45">
            <a:extLst>
              <a:ext uri="{FF2B5EF4-FFF2-40B4-BE49-F238E27FC236}">
                <a16:creationId xmlns:a16="http://schemas.microsoft.com/office/drawing/2014/main" id="{B3316B54-752D-4E97-A6E9-E40AF1B074D4}"/>
              </a:ext>
            </a:extLst>
          </p:cNvPr>
          <p:cNvSpPr/>
          <p:nvPr/>
        </p:nvSpPr>
        <p:spPr>
          <a:xfrm>
            <a:off x="3710729"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6318E0D-000D-4444-A9D4-85ED23A84FCB}"/>
              </a:ext>
            </a:extLst>
          </p:cNvPr>
          <p:cNvSpPr/>
          <p:nvPr/>
        </p:nvSpPr>
        <p:spPr>
          <a:xfrm>
            <a:off x="3888296"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D432EB8-9354-42AB-8A3B-A5F941254BA6}"/>
              </a:ext>
            </a:extLst>
          </p:cNvPr>
          <p:cNvSpPr/>
          <p:nvPr/>
        </p:nvSpPr>
        <p:spPr>
          <a:xfrm>
            <a:off x="4065863"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0636A0A-838F-4639-8631-B77B7CBCEFCC}"/>
              </a:ext>
            </a:extLst>
          </p:cNvPr>
          <p:cNvSpPr/>
          <p:nvPr/>
        </p:nvSpPr>
        <p:spPr>
          <a:xfrm>
            <a:off x="4243430"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F80FD81-C225-44BC-A840-6FEC2F1D8403}"/>
              </a:ext>
            </a:extLst>
          </p:cNvPr>
          <p:cNvSpPr/>
          <p:nvPr/>
        </p:nvSpPr>
        <p:spPr>
          <a:xfrm>
            <a:off x="4420997"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F0ABEDB-5727-4220-B34D-D21297E8A51F}"/>
              </a:ext>
            </a:extLst>
          </p:cNvPr>
          <p:cNvSpPr/>
          <p:nvPr/>
        </p:nvSpPr>
        <p:spPr>
          <a:xfrm>
            <a:off x="4598564"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AD3B7D3-F89D-4273-B6C8-1A833DC4A4A5}"/>
              </a:ext>
            </a:extLst>
          </p:cNvPr>
          <p:cNvSpPr/>
          <p:nvPr/>
        </p:nvSpPr>
        <p:spPr>
          <a:xfrm>
            <a:off x="4776131"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7ED08FB-A8C3-4C08-AF65-950DDDD90E9E}"/>
              </a:ext>
            </a:extLst>
          </p:cNvPr>
          <p:cNvSpPr/>
          <p:nvPr/>
        </p:nvSpPr>
        <p:spPr>
          <a:xfrm>
            <a:off x="4953698"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E9D1D2F-9491-4252-8483-BB51FCE5F0FA}"/>
              </a:ext>
            </a:extLst>
          </p:cNvPr>
          <p:cNvSpPr/>
          <p:nvPr/>
        </p:nvSpPr>
        <p:spPr>
          <a:xfrm>
            <a:off x="5131265"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BF4FFBE-CFA1-405E-9A5D-F5F3B762AC58}"/>
              </a:ext>
            </a:extLst>
          </p:cNvPr>
          <p:cNvSpPr/>
          <p:nvPr/>
        </p:nvSpPr>
        <p:spPr>
          <a:xfrm>
            <a:off x="5308832"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a:extLst>
              <a:ext uri="{FF2B5EF4-FFF2-40B4-BE49-F238E27FC236}">
                <a16:creationId xmlns:a16="http://schemas.microsoft.com/office/drawing/2014/main" id="{546E428A-609E-447D-906E-2D363D90E0CA}"/>
              </a:ext>
            </a:extLst>
          </p:cNvPr>
          <p:cNvGraphicFramePr>
            <a:graphicFrameLocks noChangeAspect="1"/>
          </p:cNvGraphicFramePr>
          <p:nvPr>
            <p:extLst>
              <p:ext uri="{D42A27DB-BD31-4B8C-83A1-F6EECF244321}">
                <p14:modId xmlns:p14="http://schemas.microsoft.com/office/powerpoint/2010/main" val="2568310819"/>
              </p:ext>
            </p:extLst>
          </p:nvPr>
        </p:nvGraphicFramePr>
        <p:xfrm>
          <a:off x="2281238" y="4381500"/>
          <a:ext cx="2049462" cy="947738"/>
        </p:xfrm>
        <a:graphic>
          <a:graphicData uri="http://schemas.openxmlformats.org/presentationml/2006/ole">
            <mc:AlternateContent xmlns:mc="http://schemas.openxmlformats.org/markup-compatibility/2006">
              <mc:Choice xmlns:v="urn:schemas-microsoft-com:vml" Requires="v">
                <p:oleObj name="Equation" r:id="rId9" imgW="1155600" imgH="533160" progId="Equation.DSMT4">
                  <p:embed/>
                </p:oleObj>
              </mc:Choice>
              <mc:Fallback>
                <p:oleObj name="Equation" r:id="rId9" imgW="1155600" imgH="533160" progId="Equation.DSMT4">
                  <p:embed/>
                  <p:pic>
                    <p:nvPicPr>
                      <p:cNvPr id="56" name="Object 55">
                        <a:extLst>
                          <a:ext uri="{FF2B5EF4-FFF2-40B4-BE49-F238E27FC236}">
                            <a16:creationId xmlns:a16="http://schemas.microsoft.com/office/drawing/2014/main" id="{546E428A-609E-447D-906E-2D363D90E0CA}"/>
                          </a:ext>
                        </a:extLst>
                      </p:cNvPr>
                      <p:cNvPicPr/>
                      <p:nvPr/>
                    </p:nvPicPr>
                    <p:blipFill>
                      <a:blip r:embed="rId10"/>
                      <a:stretch>
                        <a:fillRect/>
                      </a:stretch>
                    </p:blipFill>
                    <p:spPr>
                      <a:xfrm>
                        <a:off x="2281238" y="4381500"/>
                        <a:ext cx="2049462" cy="947738"/>
                      </a:xfrm>
                      <a:prstGeom prst="rect">
                        <a:avLst/>
                      </a:prstGeom>
                    </p:spPr>
                  </p:pic>
                </p:oleObj>
              </mc:Fallback>
            </mc:AlternateContent>
          </a:graphicData>
        </a:graphic>
      </p:graphicFrame>
      <p:graphicFrame>
        <p:nvGraphicFramePr>
          <p:cNvPr id="57" name="Object 56">
            <a:extLst>
              <a:ext uri="{FF2B5EF4-FFF2-40B4-BE49-F238E27FC236}">
                <a16:creationId xmlns:a16="http://schemas.microsoft.com/office/drawing/2014/main" id="{93180BE8-4E00-4E31-86E9-B015E99A1D83}"/>
              </a:ext>
            </a:extLst>
          </p:cNvPr>
          <p:cNvGraphicFramePr>
            <a:graphicFrameLocks noChangeAspect="1"/>
          </p:cNvGraphicFramePr>
          <p:nvPr>
            <p:extLst>
              <p:ext uri="{D42A27DB-BD31-4B8C-83A1-F6EECF244321}">
                <p14:modId xmlns:p14="http://schemas.microsoft.com/office/powerpoint/2010/main" val="733097961"/>
              </p:ext>
            </p:extLst>
          </p:nvPr>
        </p:nvGraphicFramePr>
        <p:xfrm>
          <a:off x="1206500" y="4451350"/>
          <a:ext cx="1101725" cy="835025"/>
        </p:xfrm>
        <a:graphic>
          <a:graphicData uri="http://schemas.openxmlformats.org/presentationml/2006/ole">
            <mc:AlternateContent xmlns:mc="http://schemas.openxmlformats.org/markup-compatibility/2006">
              <mc:Choice xmlns:v="urn:schemas-microsoft-com:vml" Requires="v">
                <p:oleObj name="Equation" r:id="rId11" imgW="622080" imgH="469800" progId="Equation.DSMT4">
                  <p:embed/>
                </p:oleObj>
              </mc:Choice>
              <mc:Fallback>
                <p:oleObj name="Equation" r:id="rId11" imgW="622080" imgH="469800" progId="Equation.DSMT4">
                  <p:embed/>
                  <p:pic>
                    <p:nvPicPr>
                      <p:cNvPr id="57" name="Object 56">
                        <a:extLst>
                          <a:ext uri="{FF2B5EF4-FFF2-40B4-BE49-F238E27FC236}">
                            <a16:creationId xmlns:a16="http://schemas.microsoft.com/office/drawing/2014/main" id="{93180BE8-4E00-4E31-86E9-B015E99A1D83}"/>
                          </a:ext>
                        </a:extLst>
                      </p:cNvPr>
                      <p:cNvPicPr/>
                      <p:nvPr/>
                    </p:nvPicPr>
                    <p:blipFill>
                      <a:blip r:embed="rId12"/>
                      <a:stretch>
                        <a:fillRect/>
                      </a:stretch>
                    </p:blipFill>
                    <p:spPr>
                      <a:xfrm>
                        <a:off x="1206500" y="4451350"/>
                        <a:ext cx="1101725" cy="8350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48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5" grpId="0"/>
      <p:bldP spid="36" grpId="0"/>
      <p:bldP spid="37" grpId="0"/>
      <p:bldP spid="39" grpId="0"/>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CD5851BB-0854-42BD-A7C6-CED7AF24AE60}"/>
              </a:ext>
            </a:extLst>
          </p:cNvPr>
          <p:cNvSpPr/>
          <p:nvPr/>
        </p:nvSpPr>
        <p:spPr>
          <a:xfrm>
            <a:off x="285226" y="5041783"/>
            <a:ext cx="7516535" cy="780177"/>
          </a:xfrm>
          <a:custGeom>
            <a:avLst/>
            <a:gdLst>
              <a:gd name="connsiteX0" fmla="*/ 0 w 7516535"/>
              <a:gd name="connsiteY0" fmla="*/ 780177 h 780177"/>
              <a:gd name="connsiteX1" fmla="*/ 0 w 7516535"/>
              <a:gd name="connsiteY1" fmla="*/ 176169 h 780177"/>
              <a:gd name="connsiteX2" fmla="*/ 981512 w 7516535"/>
              <a:gd name="connsiteY2" fmla="*/ 327171 h 780177"/>
              <a:gd name="connsiteX3" fmla="*/ 1904301 w 7516535"/>
              <a:gd name="connsiteY3" fmla="*/ 352338 h 780177"/>
              <a:gd name="connsiteX4" fmla="*/ 2869035 w 7516535"/>
              <a:gd name="connsiteY4" fmla="*/ 268448 h 780177"/>
              <a:gd name="connsiteX5" fmla="*/ 3607266 w 7516535"/>
              <a:gd name="connsiteY5" fmla="*/ 159391 h 780177"/>
              <a:gd name="connsiteX6" fmla="*/ 4370664 w 7516535"/>
              <a:gd name="connsiteY6" fmla="*/ 134224 h 780177"/>
              <a:gd name="connsiteX7" fmla="*/ 5108895 w 7516535"/>
              <a:gd name="connsiteY7" fmla="*/ 192947 h 780177"/>
              <a:gd name="connsiteX8" fmla="*/ 5670957 w 7516535"/>
              <a:gd name="connsiteY8" fmla="*/ 226503 h 780177"/>
              <a:gd name="connsiteX9" fmla="*/ 6602135 w 7516535"/>
              <a:gd name="connsiteY9" fmla="*/ 176169 h 780177"/>
              <a:gd name="connsiteX10" fmla="*/ 7508146 w 7516535"/>
              <a:gd name="connsiteY10" fmla="*/ 0 h 780177"/>
              <a:gd name="connsiteX11" fmla="*/ 7516535 w 7516535"/>
              <a:gd name="connsiteY11" fmla="*/ 771788 h 780177"/>
              <a:gd name="connsiteX12" fmla="*/ 0 w 7516535"/>
              <a:gd name="connsiteY12" fmla="*/ 780177 h 78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6535" h="780177">
                <a:moveTo>
                  <a:pt x="0" y="780177"/>
                </a:moveTo>
                <a:lnTo>
                  <a:pt x="0" y="176169"/>
                </a:lnTo>
                <a:lnTo>
                  <a:pt x="981512" y="327171"/>
                </a:lnTo>
                <a:lnTo>
                  <a:pt x="1904301" y="352338"/>
                </a:lnTo>
                <a:lnTo>
                  <a:pt x="2869035" y="268448"/>
                </a:lnTo>
                <a:lnTo>
                  <a:pt x="3607266" y="159391"/>
                </a:lnTo>
                <a:lnTo>
                  <a:pt x="4370664" y="134224"/>
                </a:lnTo>
                <a:lnTo>
                  <a:pt x="5108895" y="192947"/>
                </a:lnTo>
                <a:lnTo>
                  <a:pt x="5670957" y="226503"/>
                </a:lnTo>
                <a:lnTo>
                  <a:pt x="6602135" y="176169"/>
                </a:lnTo>
                <a:lnTo>
                  <a:pt x="7508146" y="0"/>
                </a:lnTo>
                <a:cubicBezTo>
                  <a:pt x="7510942" y="257263"/>
                  <a:pt x="7513739" y="514525"/>
                  <a:pt x="7516535" y="771788"/>
                </a:cubicBezTo>
                <a:lnTo>
                  <a:pt x="0" y="780177"/>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FA03CC-7453-434D-A65A-75595947F5BC}"/>
              </a:ext>
            </a:extLst>
          </p:cNvPr>
          <p:cNvSpPr>
            <a:spLocks noGrp="1"/>
          </p:cNvSpPr>
          <p:nvPr>
            <p:ph type="title"/>
          </p:nvPr>
        </p:nvSpPr>
        <p:spPr/>
        <p:txBody>
          <a:bodyPr/>
          <a:lstStyle/>
          <a:p>
            <a:r>
              <a:rPr lang="en-US" dirty="0"/>
              <a:t>Composite </a:t>
            </a:r>
            <a:r>
              <a:rPr lang="en-US" dirty="0">
                <a:latin typeface="Times New Roman" panose="02020603050405020304" pitchFamily="18" charset="0"/>
              </a:rPr>
              <a:t>trapezoidal rule</a:t>
            </a:r>
            <a:endParaRPr lang="en-US" dirty="0"/>
          </a:p>
        </p:txBody>
      </p:sp>
      <p:sp>
        <p:nvSpPr>
          <p:cNvPr id="3" name="Content Placeholder 2">
            <a:extLst>
              <a:ext uri="{FF2B5EF4-FFF2-40B4-BE49-F238E27FC236}">
                <a16:creationId xmlns:a16="http://schemas.microsoft.com/office/drawing/2014/main" id="{C5285559-BA86-40F8-B431-21967B575C05}"/>
              </a:ext>
            </a:extLst>
          </p:cNvPr>
          <p:cNvSpPr>
            <a:spLocks noGrp="1"/>
          </p:cNvSpPr>
          <p:nvPr>
            <p:ph idx="1"/>
          </p:nvPr>
        </p:nvSpPr>
        <p:spPr/>
        <p:txBody>
          <a:bodyPr/>
          <a:lstStyle/>
          <a:p>
            <a:r>
              <a:rPr lang="en-US" dirty="0"/>
              <a:t>Thus, we can approximate an integral as follows:</a:t>
            </a:r>
          </a:p>
        </p:txBody>
      </p:sp>
      <p:sp>
        <p:nvSpPr>
          <p:cNvPr id="4" name="Footer Placeholder 3">
            <a:extLst>
              <a:ext uri="{FF2B5EF4-FFF2-40B4-BE49-F238E27FC236}">
                <a16:creationId xmlns:a16="http://schemas.microsoft.com/office/drawing/2014/main" id="{BA32970F-BD57-4792-9B36-6B1B6CCEC9C8}"/>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9EC05E79-DF71-41E5-B8B6-23EA0144831E}"/>
              </a:ext>
            </a:extLst>
          </p:cNvPr>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7" name="Object 6">
            <a:extLst>
              <a:ext uri="{FF2B5EF4-FFF2-40B4-BE49-F238E27FC236}">
                <a16:creationId xmlns:a16="http://schemas.microsoft.com/office/drawing/2014/main" id="{2BAC6A88-A869-4901-B22F-2CFB53FE9F8E}"/>
              </a:ext>
            </a:extLst>
          </p:cNvPr>
          <p:cNvGraphicFramePr>
            <a:graphicFrameLocks noChangeAspect="1"/>
          </p:cNvGraphicFramePr>
          <p:nvPr>
            <p:extLst>
              <p:ext uri="{D42A27DB-BD31-4B8C-83A1-F6EECF244321}">
                <p14:modId xmlns:p14="http://schemas.microsoft.com/office/powerpoint/2010/main" val="58383103"/>
              </p:ext>
            </p:extLst>
          </p:nvPr>
        </p:nvGraphicFramePr>
        <p:xfrm>
          <a:off x="998538" y="2028825"/>
          <a:ext cx="3084512" cy="947738"/>
        </p:xfrm>
        <a:graphic>
          <a:graphicData uri="http://schemas.openxmlformats.org/presentationml/2006/ole">
            <mc:AlternateContent xmlns:mc="http://schemas.openxmlformats.org/markup-compatibility/2006">
              <mc:Choice xmlns:v="urn:schemas-microsoft-com:vml" Requires="v">
                <p:oleObj name="Equation" r:id="rId3" imgW="1739880" imgH="533160" progId="Equation.DSMT4">
                  <p:embed/>
                </p:oleObj>
              </mc:Choice>
              <mc:Fallback>
                <p:oleObj name="Equation" r:id="rId3" imgW="1739880" imgH="533160" progId="Equation.DSMT4">
                  <p:embed/>
                  <p:pic>
                    <p:nvPicPr>
                      <p:cNvPr id="7" name="Object 6">
                        <a:extLst>
                          <a:ext uri="{FF2B5EF4-FFF2-40B4-BE49-F238E27FC236}">
                            <a16:creationId xmlns:a16="http://schemas.microsoft.com/office/drawing/2014/main" id="{2BAC6A88-A869-4901-B22F-2CFB53FE9F8E}"/>
                          </a:ext>
                        </a:extLst>
                      </p:cNvPr>
                      <p:cNvPicPr/>
                      <p:nvPr/>
                    </p:nvPicPr>
                    <p:blipFill>
                      <a:blip r:embed="rId4"/>
                      <a:stretch>
                        <a:fillRect/>
                      </a:stretch>
                    </p:blipFill>
                    <p:spPr>
                      <a:xfrm>
                        <a:off x="998538" y="2028825"/>
                        <a:ext cx="3084512" cy="9477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7BF1354-A885-4BD3-894E-269BC72BF93F}"/>
              </a:ext>
            </a:extLst>
          </p:cNvPr>
          <p:cNvGraphicFramePr>
            <a:graphicFrameLocks noChangeAspect="1"/>
          </p:cNvGraphicFramePr>
          <p:nvPr>
            <p:extLst>
              <p:ext uri="{D42A27DB-BD31-4B8C-83A1-F6EECF244321}">
                <p14:modId xmlns:p14="http://schemas.microsoft.com/office/powerpoint/2010/main" val="808504455"/>
              </p:ext>
            </p:extLst>
          </p:nvPr>
        </p:nvGraphicFramePr>
        <p:xfrm>
          <a:off x="2068731" y="3032125"/>
          <a:ext cx="4570413" cy="857250"/>
        </p:xfrm>
        <a:graphic>
          <a:graphicData uri="http://schemas.openxmlformats.org/presentationml/2006/ole">
            <mc:AlternateContent xmlns:mc="http://schemas.openxmlformats.org/markup-compatibility/2006">
              <mc:Choice xmlns:v="urn:schemas-microsoft-com:vml" Requires="v">
                <p:oleObj name="Equation" r:id="rId5" imgW="2577960" imgH="482400" progId="Equation.DSMT4">
                  <p:embed/>
                </p:oleObj>
              </mc:Choice>
              <mc:Fallback>
                <p:oleObj name="Equation" r:id="rId5" imgW="2577960" imgH="482400" progId="Equation.DSMT4">
                  <p:embed/>
                  <p:pic>
                    <p:nvPicPr>
                      <p:cNvPr id="8" name="Object 7">
                        <a:extLst>
                          <a:ext uri="{FF2B5EF4-FFF2-40B4-BE49-F238E27FC236}">
                            <a16:creationId xmlns:a16="http://schemas.microsoft.com/office/drawing/2014/main" id="{A7BF1354-A885-4BD3-894E-269BC72BF93F}"/>
                          </a:ext>
                        </a:extLst>
                      </p:cNvPr>
                      <p:cNvPicPr/>
                      <p:nvPr/>
                    </p:nvPicPr>
                    <p:blipFill>
                      <a:blip r:embed="rId6"/>
                      <a:stretch>
                        <a:fillRect/>
                      </a:stretch>
                    </p:blipFill>
                    <p:spPr>
                      <a:xfrm>
                        <a:off x="2068731" y="3032125"/>
                        <a:ext cx="4570413" cy="8572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A27BBD-2781-4AB2-A7A3-0369DAEB1CA4}"/>
              </a:ext>
            </a:extLst>
          </p:cNvPr>
          <p:cNvGraphicFramePr>
            <a:graphicFrameLocks noChangeAspect="1"/>
          </p:cNvGraphicFramePr>
          <p:nvPr>
            <p:extLst>
              <p:ext uri="{D42A27DB-BD31-4B8C-83A1-F6EECF244321}">
                <p14:modId xmlns:p14="http://schemas.microsoft.com/office/powerpoint/2010/main" val="274037022"/>
              </p:ext>
            </p:extLst>
          </p:nvPr>
        </p:nvGraphicFramePr>
        <p:xfrm>
          <a:off x="2079625" y="3944939"/>
          <a:ext cx="4322763" cy="790575"/>
        </p:xfrm>
        <a:graphic>
          <a:graphicData uri="http://schemas.openxmlformats.org/presentationml/2006/ole">
            <mc:AlternateContent xmlns:mc="http://schemas.openxmlformats.org/markup-compatibility/2006">
              <mc:Choice xmlns:v="urn:schemas-microsoft-com:vml" Requires="v">
                <p:oleObj name="Equation" r:id="rId7" imgW="2438280" imgH="444240" progId="Equation.DSMT4">
                  <p:embed/>
                </p:oleObj>
              </mc:Choice>
              <mc:Fallback>
                <p:oleObj name="Equation" r:id="rId7" imgW="2438280" imgH="444240" progId="Equation.DSMT4">
                  <p:embed/>
                  <p:pic>
                    <p:nvPicPr>
                      <p:cNvPr id="9" name="Object 8">
                        <a:extLst>
                          <a:ext uri="{FF2B5EF4-FFF2-40B4-BE49-F238E27FC236}">
                            <a16:creationId xmlns:a16="http://schemas.microsoft.com/office/drawing/2014/main" id="{C6A27BBD-2781-4AB2-A7A3-0369DAEB1CA4}"/>
                          </a:ext>
                        </a:extLst>
                      </p:cNvPr>
                      <p:cNvPicPr/>
                      <p:nvPr/>
                    </p:nvPicPr>
                    <p:blipFill>
                      <a:blip r:embed="rId8"/>
                      <a:stretch>
                        <a:fillRect/>
                      </a:stretch>
                    </p:blipFill>
                    <p:spPr>
                      <a:xfrm>
                        <a:off x="2079625" y="3944939"/>
                        <a:ext cx="4322763" cy="790575"/>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8B954964-85A3-4662-96B8-D17EA5E5337C}"/>
              </a:ext>
            </a:extLst>
          </p:cNvPr>
          <p:cNvCxnSpPr>
            <a:cxnSpLocks/>
          </p:cNvCxnSpPr>
          <p:nvPr/>
        </p:nvCxnSpPr>
        <p:spPr>
          <a:xfrm>
            <a:off x="780933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28F794-FA1D-40F0-9222-269A87B4E92C}"/>
              </a:ext>
            </a:extLst>
          </p:cNvPr>
          <p:cNvCxnSpPr>
            <a:cxnSpLocks/>
          </p:cNvCxnSpPr>
          <p:nvPr/>
        </p:nvCxnSpPr>
        <p:spPr>
          <a:xfrm flipH="1">
            <a:off x="134224" y="5824819"/>
            <a:ext cx="80713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4FD9CC-F146-4BAB-A749-B5AD5C3CBB5F}"/>
              </a:ext>
            </a:extLst>
          </p:cNvPr>
          <p:cNvCxnSpPr>
            <a:cxnSpLocks/>
          </p:cNvCxnSpPr>
          <p:nvPr/>
        </p:nvCxnSpPr>
        <p:spPr>
          <a:xfrm>
            <a:off x="6866817"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C5E2BA-FA90-43E4-A052-1842ABF5A3CE}"/>
              </a:ext>
            </a:extLst>
          </p:cNvPr>
          <p:cNvCxnSpPr>
            <a:cxnSpLocks/>
          </p:cNvCxnSpPr>
          <p:nvPr/>
        </p:nvCxnSpPr>
        <p:spPr>
          <a:xfrm>
            <a:off x="687116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C719D6-7A8E-43B0-9221-96358342F800}"/>
              </a:ext>
            </a:extLst>
          </p:cNvPr>
          <p:cNvCxnSpPr>
            <a:cxnSpLocks/>
          </p:cNvCxnSpPr>
          <p:nvPr/>
        </p:nvCxnSpPr>
        <p:spPr>
          <a:xfrm>
            <a:off x="5932994" y="572906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D04E55-ED15-4B61-8294-D9289190E2C1}"/>
              </a:ext>
            </a:extLst>
          </p:cNvPr>
          <p:cNvSpPr txBox="1"/>
          <p:nvPr/>
        </p:nvSpPr>
        <p:spPr>
          <a:xfrm>
            <a:off x="7652367" y="591830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F38E0D3-3CED-476C-89AC-CC5AEFC5CA21}"/>
              </a:ext>
            </a:extLst>
          </p:cNvPr>
          <p:cNvSpPr txBox="1"/>
          <p:nvPr/>
        </p:nvSpPr>
        <p:spPr>
          <a:xfrm>
            <a:off x="6703641" y="5918306"/>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19" name="TextBox 18">
            <a:extLst>
              <a:ext uri="{FF2B5EF4-FFF2-40B4-BE49-F238E27FC236}">
                <a16:creationId xmlns:a16="http://schemas.microsoft.com/office/drawing/2014/main" id="{D1FA9778-436B-4036-B800-370325B68C01}"/>
              </a:ext>
            </a:extLst>
          </p:cNvPr>
          <p:cNvSpPr txBox="1"/>
          <p:nvPr/>
        </p:nvSpPr>
        <p:spPr>
          <a:xfrm>
            <a:off x="5689271" y="5918306"/>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20" name="Straight Connector 19">
            <a:extLst>
              <a:ext uri="{FF2B5EF4-FFF2-40B4-BE49-F238E27FC236}">
                <a16:creationId xmlns:a16="http://schemas.microsoft.com/office/drawing/2014/main" id="{EF7C158A-1555-43BF-82C5-84D1D6187E03}"/>
              </a:ext>
            </a:extLst>
          </p:cNvPr>
          <p:cNvCxnSpPr>
            <a:cxnSpLocks/>
          </p:cNvCxnSpPr>
          <p:nvPr/>
        </p:nvCxnSpPr>
        <p:spPr>
          <a:xfrm>
            <a:off x="3109943"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6692DC-3231-40D1-B51D-A89F14B56A8F}"/>
              </a:ext>
            </a:extLst>
          </p:cNvPr>
          <p:cNvCxnSpPr>
            <a:cxnSpLocks/>
          </p:cNvCxnSpPr>
          <p:nvPr/>
        </p:nvCxnSpPr>
        <p:spPr>
          <a:xfrm>
            <a:off x="311429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7B7697-50BA-4C46-A181-8790ED95811D}"/>
              </a:ext>
            </a:extLst>
          </p:cNvPr>
          <p:cNvCxnSpPr>
            <a:cxnSpLocks/>
          </p:cNvCxnSpPr>
          <p:nvPr/>
        </p:nvCxnSpPr>
        <p:spPr>
          <a:xfrm>
            <a:off x="217612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8141B0-D91E-4341-AAEF-244C6F0E71A3}"/>
              </a:ext>
            </a:extLst>
          </p:cNvPr>
          <p:cNvCxnSpPr>
            <a:cxnSpLocks/>
          </p:cNvCxnSpPr>
          <p:nvPr/>
        </p:nvCxnSpPr>
        <p:spPr>
          <a:xfrm>
            <a:off x="123795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4B3A1A-C7A0-4303-B43E-A9D35CF2490F}"/>
              </a:ext>
            </a:extLst>
          </p:cNvPr>
          <p:cNvSpPr txBox="1"/>
          <p:nvPr/>
        </p:nvSpPr>
        <p:spPr>
          <a:xfrm>
            <a:off x="2946767"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25" name="TextBox 24">
            <a:extLst>
              <a:ext uri="{FF2B5EF4-FFF2-40B4-BE49-F238E27FC236}">
                <a16:creationId xmlns:a16="http://schemas.microsoft.com/office/drawing/2014/main" id="{F0FA124F-EC1F-4E70-A1A0-99FDCA181E29}"/>
              </a:ext>
            </a:extLst>
          </p:cNvPr>
          <p:cNvSpPr txBox="1"/>
          <p:nvPr/>
        </p:nvSpPr>
        <p:spPr>
          <a:xfrm>
            <a:off x="2033065"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26" name="TextBox 25">
            <a:extLst>
              <a:ext uri="{FF2B5EF4-FFF2-40B4-BE49-F238E27FC236}">
                <a16:creationId xmlns:a16="http://schemas.microsoft.com/office/drawing/2014/main" id="{47E74361-8E55-4B25-9173-ED58C8790E44}"/>
              </a:ext>
            </a:extLst>
          </p:cNvPr>
          <p:cNvSpPr txBox="1"/>
          <p:nvPr/>
        </p:nvSpPr>
        <p:spPr>
          <a:xfrm>
            <a:off x="1094895"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27" name="Straight Connector 26">
            <a:extLst>
              <a:ext uri="{FF2B5EF4-FFF2-40B4-BE49-F238E27FC236}">
                <a16:creationId xmlns:a16="http://schemas.microsoft.com/office/drawing/2014/main" id="{D8C0F48A-017B-46E4-9A4E-686026D7E18D}"/>
              </a:ext>
            </a:extLst>
          </p:cNvPr>
          <p:cNvCxnSpPr>
            <a:cxnSpLocks/>
          </p:cNvCxnSpPr>
          <p:nvPr/>
        </p:nvCxnSpPr>
        <p:spPr>
          <a:xfrm>
            <a:off x="296520" y="572206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80D8348-4031-4C58-B895-7D717500149D}"/>
              </a:ext>
            </a:extLst>
          </p:cNvPr>
          <p:cNvSpPr txBox="1"/>
          <p:nvPr/>
        </p:nvSpPr>
        <p:spPr>
          <a:xfrm>
            <a:off x="145076" y="5911315"/>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29" name="Oval 28">
            <a:extLst>
              <a:ext uri="{FF2B5EF4-FFF2-40B4-BE49-F238E27FC236}">
                <a16:creationId xmlns:a16="http://schemas.microsoft.com/office/drawing/2014/main" id="{2BE3B0A1-6BCE-4E87-8D9C-0EACA7605340}"/>
              </a:ext>
            </a:extLst>
          </p:cNvPr>
          <p:cNvSpPr/>
          <p:nvPr/>
        </p:nvSpPr>
        <p:spPr>
          <a:xfrm>
            <a:off x="3710729"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E7FB6DF-7E64-44AD-B92C-C82294C02863}"/>
              </a:ext>
            </a:extLst>
          </p:cNvPr>
          <p:cNvSpPr/>
          <p:nvPr/>
        </p:nvSpPr>
        <p:spPr>
          <a:xfrm>
            <a:off x="3888296"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F737A4-6880-4DF7-8D92-5E7E9C892439}"/>
              </a:ext>
            </a:extLst>
          </p:cNvPr>
          <p:cNvSpPr/>
          <p:nvPr/>
        </p:nvSpPr>
        <p:spPr>
          <a:xfrm>
            <a:off x="4065863"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B2BF81D-A05E-4481-8151-D3EB9DDC4D32}"/>
              </a:ext>
            </a:extLst>
          </p:cNvPr>
          <p:cNvSpPr/>
          <p:nvPr/>
        </p:nvSpPr>
        <p:spPr>
          <a:xfrm>
            <a:off x="4243430"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3B82AF4-D6F6-4263-A89C-65F1ED70505C}"/>
              </a:ext>
            </a:extLst>
          </p:cNvPr>
          <p:cNvSpPr/>
          <p:nvPr/>
        </p:nvSpPr>
        <p:spPr>
          <a:xfrm>
            <a:off x="4420997"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FAF00D6-1D88-430F-B8E2-7C2D84A84167}"/>
              </a:ext>
            </a:extLst>
          </p:cNvPr>
          <p:cNvSpPr/>
          <p:nvPr/>
        </p:nvSpPr>
        <p:spPr>
          <a:xfrm>
            <a:off x="4598564"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11A1693-6955-4C91-BCC8-3F6BAE98FA54}"/>
              </a:ext>
            </a:extLst>
          </p:cNvPr>
          <p:cNvSpPr/>
          <p:nvPr/>
        </p:nvSpPr>
        <p:spPr>
          <a:xfrm>
            <a:off x="4776131"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EB9FE56-1E49-4754-BE6B-267CA386B5AF}"/>
              </a:ext>
            </a:extLst>
          </p:cNvPr>
          <p:cNvSpPr/>
          <p:nvPr/>
        </p:nvSpPr>
        <p:spPr>
          <a:xfrm>
            <a:off x="4953698"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226B9F-445F-4687-9C67-02E8C718E61B}"/>
              </a:ext>
            </a:extLst>
          </p:cNvPr>
          <p:cNvSpPr/>
          <p:nvPr/>
        </p:nvSpPr>
        <p:spPr>
          <a:xfrm>
            <a:off x="5131265"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3323364-558B-4BEE-B9F2-1F7A726A5CDB}"/>
              </a:ext>
            </a:extLst>
          </p:cNvPr>
          <p:cNvSpPr/>
          <p:nvPr/>
        </p:nvSpPr>
        <p:spPr>
          <a:xfrm>
            <a:off x="5308832" y="5783572"/>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900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Composite </a:t>
            </a:r>
            <a:r>
              <a:rPr lang="en-US" dirty="0">
                <a:latin typeface="Times New Roman" panose="02020603050405020304" pitchFamily="18" charset="0"/>
              </a:rPr>
              <a:t>trapezoidal rule</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formula is straight-forward:</a:t>
            </a:r>
          </a:p>
          <a:p>
            <a:endParaRPr lang="en-US" dirty="0"/>
          </a:p>
          <a:p>
            <a:endParaRPr lang="en-US" dirty="0"/>
          </a:p>
          <a:p>
            <a:pPr marL="0" indent="0">
              <a:buNone/>
            </a:pPr>
            <a:endParaRPr lang="en-US" dirty="0"/>
          </a:p>
          <a:p>
            <a:endParaRPr lang="en-US" dirty="0"/>
          </a:p>
          <a:p>
            <a:endParaRPr lang="en-US" dirty="0"/>
          </a:p>
          <a:p>
            <a:r>
              <a:rPr lang="en-US" dirty="0"/>
              <a:t>How about the error?</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23</a:t>
            </a:fld>
            <a:endParaRPr lang="en-CA"/>
          </a:p>
        </p:txBody>
      </p:sp>
      <p:graphicFrame>
        <p:nvGraphicFramePr>
          <p:cNvPr id="30" name="Object 29">
            <a:extLst>
              <a:ext uri="{FF2B5EF4-FFF2-40B4-BE49-F238E27FC236}">
                <a16:creationId xmlns:a16="http://schemas.microsoft.com/office/drawing/2014/main" id="{9965E91E-6B8F-46D2-904D-992487D22291}"/>
              </a:ext>
            </a:extLst>
          </p:cNvPr>
          <p:cNvGraphicFramePr>
            <a:graphicFrameLocks noChangeAspect="1"/>
          </p:cNvGraphicFramePr>
          <p:nvPr>
            <p:extLst>
              <p:ext uri="{D42A27DB-BD31-4B8C-83A1-F6EECF244321}">
                <p14:modId xmlns:p14="http://schemas.microsoft.com/office/powerpoint/2010/main" val="3645783266"/>
              </p:ext>
            </p:extLst>
          </p:nvPr>
        </p:nvGraphicFramePr>
        <p:xfrm>
          <a:off x="1295400" y="2149475"/>
          <a:ext cx="6553200" cy="858838"/>
        </p:xfrm>
        <a:graphic>
          <a:graphicData uri="http://schemas.openxmlformats.org/presentationml/2006/ole">
            <mc:AlternateContent xmlns:mc="http://schemas.openxmlformats.org/markup-compatibility/2006">
              <mc:Choice xmlns:v="urn:schemas-microsoft-com:vml" Requires="v">
                <p:oleObj name="Equation" r:id="rId3" imgW="3695400" imgH="482400" progId="Equation.DSMT4">
                  <p:embed/>
                </p:oleObj>
              </mc:Choice>
              <mc:Fallback>
                <p:oleObj name="Equation" r:id="rId3" imgW="3695400" imgH="482400" progId="Equation.DSMT4">
                  <p:embed/>
                  <p:pic>
                    <p:nvPicPr>
                      <p:cNvPr id="30" name="Object 29">
                        <a:extLst>
                          <a:ext uri="{FF2B5EF4-FFF2-40B4-BE49-F238E27FC236}">
                            <a16:creationId xmlns:a16="http://schemas.microsoft.com/office/drawing/2014/main" id="{9965E91E-6B8F-46D2-904D-992487D22291}"/>
                          </a:ext>
                        </a:extLst>
                      </p:cNvPr>
                      <p:cNvPicPr/>
                      <p:nvPr/>
                    </p:nvPicPr>
                    <p:blipFill>
                      <a:blip r:embed="rId4"/>
                      <a:stretch>
                        <a:fillRect/>
                      </a:stretch>
                    </p:blipFill>
                    <p:spPr>
                      <a:xfrm>
                        <a:off x="1295400" y="2149475"/>
                        <a:ext cx="6553200" cy="858838"/>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3837E150-D99C-4793-B93E-C4261DE80202}"/>
              </a:ext>
            </a:extLst>
          </p:cNvPr>
          <p:cNvGraphicFramePr>
            <a:graphicFrameLocks noChangeAspect="1"/>
          </p:cNvGraphicFramePr>
          <p:nvPr>
            <p:extLst>
              <p:ext uri="{D42A27DB-BD31-4B8C-83A1-F6EECF244321}">
                <p14:modId xmlns:p14="http://schemas.microsoft.com/office/powerpoint/2010/main" val="1535338658"/>
              </p:ext>
            </p:extLst>
          </p:nvPr>
        </p:nvGraphicFramePr>
        <p:xfrm>
          <a:off x="2478088" y="4413266"/>
          <a:ext cx="1822450" cy="790575"/>
        </p:xfrm>
        <a:graphic>
          <a:graphicData uri="http://schemas.openxmlformats.org/presentationml/2006/ole">
            <mc:AlternateContent xmlns:mc="http://schemas.openxmlformats.org/markup-compatibility/2006">
              <mc:Choice xmlns:v="urn:schemas-microsoft-com:vml" Requires="v">
                <p:oleObj name="Equation" r:id="rId5" imgW="1028520" imgH="444240" progId="Equation.DSMT4">
                  <p:embed/>
                </p:oleObj>
              </mc:Choice>
              <mc:Fallback>
                <p:oleObj name="Equation" r:id="rId5" imgW="1028520" imgH="444240" progId="Equation.DSMT4">
                  <p:embed/>
                  <p:pic>
                    <p:nvPicPr>
                      <p:cNvPr id="33" name="Object 32">
                        <a:extLst>
                          <a:ext uri="{FF2B5EF4-FFF2-40B4-BE49-F238E27FC236}">
                            <a16:creationId xmlns:a16="http://schemas.microsoft.com/office/drawing/2014/main" id="{3837E150-D99C-4793-B93E-C4261DE80202}"/>
                          </a:ext>
                        </a:extLst>
                      </p:cNvPr>
                      <p:cNvPicPr/>
                      <p:nvPr/>
                    </p:nvPicPr>
                    <p:blipFill>
                      <a:blip r:embed="rId6"/>
                      <a:stretch>
                        <a:fillRect/>
                      </a:stretch>
                    </p:blipFill>
                    <p:spPr>
                      <a:xfrm>
                        <a:off x="2478088" y="4413266"/>
                        <a:ext cx="1822450" cy="7905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D4B8962-F9AB-40DF-BB79-DAD328A43BDC}"/>
              </a:ext>
            </a:extLst>
          </p:cNvPr>
          <p:cNvGraphicFramePr>
            <a:graphicFrameLocks noChangeAspect="1"/>
          </p:cNvGraphicFramePr>
          <p:nvPr>
            <p:extLst>
              <p:ext uri="{D42A27DB-BD31-4B8C-83A1-F6EECF244321}">
                <p14:modId xmlns:p14="http://schemas.microsoft.com/office/powerpoint/2010/main" val="2756740266"/>
              </p:ext>
            </p:extLst>
          </p:nvPr>
        </p:nvGraphicFramePr>
        <p:xfrm>
          <a:off x="4368800" y="4413266"/>
          <a:ext cx="2384425" cy="790575"/>
        </p:xfrm>
        <a:graphic>
          <a:graphicData uri="http://schemas.openxmlformats.org/presentationml/2006/ole">
            <mc:AlternateContent xmlns:mc="http://schemas.openxmlformats.org/markup-compatibility/2006">
              <mc:Choice xmlns:v="urn:schemas-microsoft-com:vml" Requires="v">
                <p:oleObj name="Equation" r:id="rId7" imgW="1346040" imgH="444240" progId="Equation.DSMT4">
                  <p:embed/>
                </p:oleObj>
              </mc:Choice>
              <mc:Fallback>
                <p:oleObj name="Equation" r:id="rId7" imgW="1346040" imgH="444240" progId="Equation.DSMT4">
                  <p:embed/>
                  <p:pic>
                    <p:nvPicPr>
                      <p:cNvPr id="35" name="Object 34">
                        <a:extLst>
                          <a:ext uri="{FF2B5EF4-FFF2-40B4-BE49-F238E27FC236}">
                            <a16:creationId xmlns:a16="http://schemas.microsoft.com/office/drawing/2014/main" id="{ED4B8962-F9AB-40DF-BB79-DAD328A43BDC}"/>
                          </a:ext>
                        </a:extLst>
                      </p:cNvPr>
                      <p:cNvPicPr/>
                      <p:nvPr/>
                    </p:nvPicPr>
                    <p:blipFill>
                      <a:blip r:embed="rId8"/>
                      <a:stretch>
                        <a:fillRect/>
                      </a:stretch>
                    </p:blipFill>
                    <p:spPr>
                      <a:xfrm>
                        <a:off x="4368800" y="4413266"/>
                        <a:ext cx="2384425" cy="790575"/>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2A1DBF6-7C1D-484E-B586-EA7F596AC01E}"/>
              </a:ext>
            </a:extLst>
          </p:cNvPr>
          <p:cNvGraphicFramePr>
            <a:graphicFrameLocks noChangeAspect="1"/>
          </p:cNvGraphicFramePr>
          <p:nvPr>
            <p:extLst>
              <p:ext uri="{D42A27DB-BD31-4B8C-83A1-F6EECF244321}">
                <p14:modId xmlns:p14="http://schemas.microsoft.com/office/powerpoint/2010/main" val="3099585643"/>
              </p:ext>
            </p:extLst>
          </p:nvPr>
        </p:nvGraphicFramePr>
        <p:xfrm>
          <a:off x="4368800" y="5313378"/>
          <a:ext cx="2384425" cy="768350"/>
        </p:xfrm>
        <a:graphic>
          <a:graphicData uri="http://schemas.openxmlformats.org/presentationml/2006/ole">
            <mc:AlternateContent xmlns:mc="http://schemas.openxmlformats.org/markup-compatibility/2006">
              <mc:Choice xmlns:v="urn:schemas-microsoft-com:vml" Requires="v">
                <p:oleObj name="Equation" r:id="rId9" imgW="1346040" imgH="431640" progId="Equation.DSMT4">
                  <p:embed/>
                </p:oleObj>
              </mc:Choice>
              <mc:Fallback>
                <p:oleObj name="Equation" r:id="rId9" imgW="1346040" imgH="431640" progId="Equation.DSMT4">
                  <p:embed/>
                  <p:pic>
                    <p:nvPicPr>
                      <p:cNvPr id="36" name="Object 35">
                        <a:extLst>
                          <a:ext uri="{FF2B5EF4-FFF2-40B4-BE49-F238E27FC236}">
                            <a16:creationId xmlns:a16="http://schemas.microsoft.com/office/drawing/2014/main" id="{12A1DBF6-7C1D-484E-B586-EA7F596AC01E}"/>
                          </a:ext>
                        </a:extLst>
                      </p:cNvPr>
                      <p:cNvPicPr/>
                      <p:nvPr/>
                    </p:nvPicPr>
                    <p:blipFill>
                      <a:blip r:embed="rId10"/>
                      <a:stretch>
                        <a:fillRect/>
                      </a:stretch>
                    </p:blipFill>
                    <p:spPr>
                      <a:xfrm>
                        <a:off x="4368800" y="5313378"/>
                        <a:ext cx="2384425" cy="768350"/>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CBBDF3C6-7ACC-4583-BDB6-B1F28ED93FAD}"/>
              </a:ext>
            </a:extLst>
          </p:cNvPr>
          <p:cNvCxnSpPr>
            <a:cxnSpLocks/>
          </p:cNvCxnSpPr>
          <p:nvPr/>
        </p:nvCxnSpPr>
        <p:spPr>
          <a:xfrm>
            <a:off x="8388175" y="322074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411304-A45F-4924-9034-C44E1709582E}"/>
              </a:ext>
            </a:extLst>
          </p:cNvPr>
          <p:cNvCxnSpPr>
            <a:cxnSpLocks/>
          </p:cNvCxnSpPr>
          <p:nvPr/>
        </p:nvCxnSpPr>
        <p:spPr>
          <a:xfrm flipH="1">
            <a:off x="713065" y="3316508"/>
            <a:ext cx="80713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6D38EB-F75D-496B-A254-64EE712BDFB3}"/>
              </a:ext>
            </a:extLst>
          </p:cNvPr>
          <p:cNvCxnSpPr>
            <a:cxnSpLocks/>
          </p:cNvCxnSpPr>
          <p:nvPr/>
        </p:nvCxnSpPr>
        <p:spPr>
          <a:xfrm>
            <a:off x="7445658" y="322074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8D4BB4-FC89-4627-8ECB-137D3CEAD850}"/>
              </a:ext>
            </a:extLst>
          </p:cNvPr>
          <p:cNvCxnSpPr>
            <a:cxnSpLocks/>
          </p:cNvCxnSpPr>
          <p:nvPr/>
        </p:nvCxnSpPr>
        <p:spPr>
          <a:xfrm>
            <a:off x="7450005" y="322074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2BD766-270D-453F-9D94-E060A82E0DDE}"/>
              </a:ext>
            </a:extLst>
          </p:cNvPr>
          <p:cNvCxnSpPr>
            <a:cxnSpLocks/>
          </p:cNvCxnSpPr>
          <p:nvPr/>
        </p:nvCxnSpPr>
        <p:spPr>
          <a:xfrm>
            <a:off x="6511835" y="322074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3D81AB-0852-4E48-84F8-5C9E578DB532}"/>
              </a:ext>
            </a:extLst>
          </p:cNvPr>
          <p:cNvSpPr txBox="1"/>
          <p:nvPr/>
        </p:nvSpPr>
        <p:spPr>
          <a:xfrm>
            <a:off x="8231208" y="3409995"/>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5D0C022-B9CA-4DBC-BAD9-D01F4CBAA53D}"/>
              </a:ext>
            </a:extLst>
          </p:cNvPr>
          <p:cNvSpPr txBox="1"/>
          <p:nvPr/>
        </p:nvSpPr>
        <p:spPr>
          <a:xfrm>
            <a:off x="7282482" y="3409995"/>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id="{9FC46901-8DF5-449F-8789-FEF7CF0A57A1}"/>
              </a:ext>
            </a:extLst>
          </p:cNvPr>
          <p:cNvSpPr txBox="1"/>
          <p:nvPr/>
        </p:nvSpPr>
        <p:spPr>
          <a:xfrm>
            <a:off x="6268112" y="3409995"/>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19" name="Straight Connector 18">
            <a:extLst>
              <a:ext uri="{FF2B5EF4-FFF2-40B4-BE49-F238E27FC236}">
                <a16:creationId xmlns:a16="http://schemas.microsoft.com/office/drawing/2014/main" id="{CE8B8763-135E-45B0-A539-76FF320807AD}"/>
              </a:ext>
            </a:extLst>
          </p:cNvPr>
          <p:cNvCxnSpPr>
            <a:cxnSpLocks/>
          </p:cNvCxnSpPr>
          <p:nvPr/>
        </p:nvCxnSpPr>
        <p:spPr>
          <a:xfrm>
            <a:off x="3688784" y="32137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F1FB60-362C-4304-AC15-CAD8EAAE1CA5}"/>
              </a:ext>
            </a:extLst>
          </p:cNvPr>
          <p:cNvCxnSpPr>
            <a:cxnSpLocks/>
          </p:cNvCxnSpPr>
          <p:nvPr/>
        </p:nvCxnSpPr>
        <p:spPr>
          <a:xfrm>
            <a:off x="3693131" y="32137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BDD8AC-45C2-4902-B57C-F12131FB691C}"/>
              </a:ext>
            </a:extLst>
          </p:cNvPr>
          <p:cNvCxnSpPr>
            <a:cxnSpLocks/>
          </p:cNvCxnSpPr>
          <p:nvPr/>
        </p:nvCxnSpPr>
        <p:spPr>
          <a:xfrm>
            <a:off x="2754961" y="32137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CEDBCE-DC6B-4D9D-B480-CF27AA01F185}"/>
              </a:ext>
            </a:extLst>
          </p:cNvPr>
          <p:cNvCxnSpPr>
            <a:cxnSpLocks/>
          </p:cNvCxnSpPr>
          <p:nvPr/>
        </p:nvCxnSpPr>
        <p:spPr>
          <a:xfrm>
            <a:off x="1816791" y="32137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8970974-F5A4-4C2B-82A7-75CFB02F7CD4}"/>
              </a:ext>
            </a:extLst>
          </p:cNvPr>
          <p:cNvSpPr txBox="1"/>
          <p:nvPr/>
        </p:nvSpPr>
        <p:spPr>
          <a:xfrm>
            <a:off x="3525608" y="3403004"/>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24" name="TextBox 23">
            <a:extLst>
              <a:ext uri="{FF2B5EF4-FFF2-40B4-BE49-F238E27FC236}">
                <a16:creationId xmlns:a16="http://schemas.microsoft.com/office/drawing/2014/main" id="{36470F4F-7CF9-467C-BE7E-612DEF19614F}"/>
              </a:ext>
            </a:extLst>
          </p:cNvPr>
          <p:cNvSpPr txBox="1"/>
          <p:nvPr/>
        </p:nvSpPr>
        <p:spPr>
          <a:xfrm>
            <a:off x="2611906" y="3403004"/>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25" name="TextBox 24">
            <a:extLst>
              <a:ext uri="{FF2B5EF4-FFF2-40B4-BE49-F238E27FC236}">
                <a16:creationId xmlns:a16="http://schemas.microsoft.com/office/drawing/2014/main" id="{E16EA4B0-CE89-45D5-8F06-0503F1644885}"/>
              </a:ext>
            </a:extLst>
          </p:cNvPr>
          <p:cNvSpPr txBox="1"/>
          <p:nvPr/>
        </p:nvSpPr>
        <p:spPr>
          <a:xfrm>
            <a:off x="1673736" y="3403004"/>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26" name="Straight Connector 25">
            <a:extLst>
              <a:ext uri="{FF2B5EF4-FFF2-40B4-BE49-F238E27FC236}">
                <a16:creationId xmlns:a16="http://schemas.microsoft.com/office/drawing/2014/main" id="{D8906A94-512B-4E3A-B367-59834F086711}"/>
              </a:ext>
            </a:extLst>
          </p:cNvPr>
          <p:cNvCxnSpPr>
            <a:cxnSpLocks/>
          </p:cNvCxnSpPr>
          <p:nvPr/>
        </p:nvCxnSpPr>
        <p:spPr>
          <a:xfrm>
            <a:off x="875361" y="321375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D8F402B-60ED-48DC-8755-332C231C3D28}"/>
              </a:ext>
            </a:extLst>
          </p:cNvPr>
          <p:cNvSpPr txBox="1"/>
          <p:nvPr/>
        </p:nvSpPr>
        <p:spPr>
          <a:xfrm>
            <a:off x="723917" y="3403004"/>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sp>
        <p:nvSpPr>
          <p:cNvPr id="28" name="TextBox 27">
            <a:extLst>
              <a:ext uri="{FF2B5EF4-FFF2-40B4-BE49-F238E27FC236}">
                <a16:creationId xmlns:a16="http://schemas.microsoft.com/office/drawing/2014/main" id="{5F3750A0-A0E6-47B5-9229-0A6D26762DFD}"/>
              </a:ext>
            </a:extLst>
          </p:cNvPr>
          <p:cNvSpPr txBox="1"/>
          <p:nvPr/>
        </p:nvSpPr>
        <p:spPr>
          <a:xfrm>
            <a:off x="8240995" y="2849330"/>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b</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DB3315C-4F94-472C-B359-C6B3B0A0871F}"/>
              </a:ext>
            </a:extLst>
          </p:cNvPr>
          <p:cNvSpPr txBox="1"/>
          <p:nvPr/>
        </p:nvSpPr>
        <p:spPr>
          <a:xfrm>
            <a:off x="725315" y="2842339"/>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4614AF98-6F8F-45EE-9F4E-D4D56B0F1DD1}"/>
              </a:ext>
            </a:extLst>
          </p:cNvPr>
          <p:cNvSpPr/>
          <p:nvPr/>
        </p:nvSpPr>
        <p:spPr>
          <a:xfrm>
            <a:off x="4289570"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EC96C1B-9BC3-436A-81E0-7A0B1ACD415E}"/>
              </a:ext>
            </a:extLst>
          </p:cNvPr>
          <p:cNvSpPr/>
          <p:nvPr/>
        </p:nvSpPr>
        <p:spPr>
          <a:xfrm>
            <a:off x="4467137"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9DAECD4-6969-4AC3-AFCD-0E5CA21CE624}"/>
              </a:ext>
            </a:extLst>
          </p:cNvPr>
          <p:cNvSpPr/>
          <p:nvPr/>
        </p:nvSpPr>
        <p:spPr>
          <a:xfrm>
            <a:off x="4644704"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2D02F27-9E08-4262-92DB-FE9B18C097DB}"/>
              </a:ext>
            </a:extLst>
          </p:cNvPr>
          <p:cNvSpPr/>
          <p:nvPr/>
        </p:nvSpPr>
        <p:spPr>
          <a:xfrm>
            <a:off x="4822271"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96F7A24-52B2-4429-8150-03E5CD490AC0}"/>
              </a:ext>
            </a:extLst>
          </p:cNvPr>
          <p:cNvSpPr/>
          <p:nvPr/>
        </p:nvSpPr>
        <p:spPr>
          <a:xfrm>
            <a:off x="4999838"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5688CF4-088E-4F6E-AF03-598E11A4C573}"/>
              </a:ext>
            </a:extLst>
          </p:cNvPr>
          <p:cNvSpPr/>
          <p:nvPr/>
        </p:nvSpPr>
        <p:spPr>
          <a:xfrm>
            <a:off x="5177405"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6022C10-B1F5-4F3E-9FF3-C08F02304205}"/>
              </a:ext>
            </a:extLst>
          </p:cNvPr>
          <p:cNvSpPr/>
          <p:nvPr/>
        </p:nvSpPr>
        <p:spPr>
          <a:xfrm>
            <a:off x="5354972"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4249541-FB95-4BB2-B61A-8885B64110AF}"/>
              </a:ext>
            </a:extLst>
          </p:cNvPr>
          <p:cNvSpPr/>
          <p:nvPr/>
        </p:nvSpPr>
        <p:spPr>
          <a:xfrm>
            <a:off x="5532539"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62C4602-B86E-4643-AB92-BB4577B649B8}"/>
              </a:ext>
            </a:extLst>
          </p:cNvPr>
          <p:cNvSpPr/>
          <p:nvPr/>
        </p:nvSpPr>
        <p:spPr>
          <a:xfrm>
            <a:off x="5710106"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00F493A-6597-42C7-8825-68D260098092}"/>
              </a:ext>
            </a:extLst>
          </p:cNvPr>
          <p:cNvSpPr/>
          <p:nvPr/>
        </p:nvSpPr>
        <p:spPr>
          <a:xfrm>
            <a:off x="5887673" y="3275261"/>
            <a:ext cx="91440" cy="86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a:extLst>
              <a:ext uri="{FF2B5EF4-FFF2-40B4-BE49-F238E27FC236}">
                <a16:creationId xmlns:a16="http://schemas.microsoft.com/office/drawing/2014/main" id="{0366B906-70D5-4780-89AA-8C5F4596EA6A}"/>
              </a:ext>
            </a:extLst>
          </p:cNvPr>
          <p:cNvGraphicFramePr>
            <a:graphicFrameLocks noChangeAspect="1"/>
          </p:cNvGraphicFramePr>
          <p:nvPr>
            <p:extLst>
              <p:ext uri="{D42A27DB-BD31-4B8C-83A1-F6EECF244321}">
                <p14:modId xmlns:p14="http://schemas.microsoft.com/office/powerpoint/2010/main" val="3253628639"/>
              </p:ext>
            </p:extLst>
          </p:nvPr>
        </p:nvGraphicFramePr>
        <p:xfrm>
          <a:off x="457200" y="5551328"/>
          <a:ext cx="1036638" cy="700088"/>
        </p:xfrm>
        <a:graphic>
          <a:graphicData uri="http://schemas.openxmlformats.org/presentationml/2006/ole">
            <mc:AlternateContent xmlns:mc="http://schemas.openxmlformats.org/markup-compatibility/2006">
              <mc:Choice xmlns:v="urn:schemas-microsoft-com:vml" Requires="v">
                <p:oleObj name="Equation" r:id="rId11" imgW="583920" imgH="393480" progId="Equation.DSMT4">
                  <p:embed/>
                </p:oleObj>
              </mc:Choice>
              <mc:Fallback>
                <p:oleObj name="Equation" r:id="rId11" imgW="583920" imgH="393480" progId="Equation.DSMT4">
                  <p:embed/>
                  <p:pic>
                    <p:nvPicPr>
                      <p:cNvPr id="44" name="Object 43">
                        <a:extLst>
                          <a:ext uri="{FF2B5EF4-FFF2-40B4-BE49-F238E27FC236}">
                            <a16:creationId xmlns:a16="http://schemas.microsoft.com/office/drawing/2014/main" id="{0366B906-70D5-4780-89AA-8C5F4596EA6A}"/>
                          </a:ext>
                        </a:extLst>
                      </p:cNvPr>
                      <p:cNvPicPr/>
                      <p:nvPr/>
                    </p:nvPicPr>
                    <p:blipFill>
                      <a:blip r:embed="rId12"/>
                      <a:stretch>
                        <a:fillRect/>
                      </a:stretch>
                    </p:blipFill>
                    <p:spPr>
                      <a:xfrm>
                        <a:off x="457200" y="5551328"/>
                        <a:ext cx="1036638" cy="700088"/>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F0952B26-338C-4882-BA65-3F8FFA9E89B1}"/>
              </a:ext>
            </a:extLst>
          </p:cNvPr>
          <p:cNvGraphicFramePr>
            <a:graphicFrameLocks noChangeAspect="1"/>
          </p:cNvGraphicFramePr>
          <p:nvPr>
            <p:extLst>
              <p:ext uri="{D42A27DB-BD31-4B8C-83A1-F6EECF244321}">
                <p14:modId xmlns:p14="http://schemas.microsoft.com/office/powerpoint/2010/main" val="946158779"/>
              </p:ext>
            </p:extLst>
          </p:nvPr>
        </p:nvGraphicFramePr>
        <p:xfrm>
          <a:off x="1493838" y="6212556"/>
          <a:ext cx="1150938" cy="315913"/>
        </p:xfrm>
        <a:graphic>
          <a:graphicData uri="http://schemas.openxmlformats.org/presentationml/2006/ole">
            <mc:AlternateContent xmlns:mc="http://schemas.openxmlformats.org/markup-compatibility/2006">
              <mc:Choice xmlns:v="urn:schemas-microsoft-com:vml" Requires="v">
                <p:oleObj name="Equation" r:id="rId13" imgW="647640" imgH="177480" progId="Equation.DSMT4">
                  <p:embed/>
                </p:oleObj>
              </mc:Choice>
              <mc:Fallback>
                <p:oleObj name="Equation" r:id="rId13" imgW="647640" imgH="177480" progId="Equation.DSMT4">
                  <p:embed/>
                  <p:pic>
                    <p:nvPicPr>
                      <p:cNvPr id="45" name="Object 44">
                        <a:extLst>
                          <a:ext uri="{FF2B5EF4-FFF2-40B4-BE49-F238E27FC236}">
                            <a16:creationId xmlns:a16="http://schemas.microsoft.com/office/drawing/2014/main" id="{F0952B26-338C-4882-BA65-3F8FFA9E89B1}"/>
                          </a:ext>
                        </a:extLst>
                      </p:cNvPr>
                      <p:cNvPicPr/>
                      <p:nvPr/>
                    </p:nvPicPr>
                    <p:blipFill>
                      <a:blip r:embed="rId14"/>
                      <a:stretch>
                        <a:fillRect/>
                      </a:stretch>
                    </p:blipFill>
                    <p:spPr>
                      <a:xfrm>
                        <a:off x="1493838" y="6212556"/>
                        <a:ext cx="1150938" cy="3159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939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F4C0-BD44-4B8B-AB98-B2587B67B28B}"/>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8E45C1B9-AE51-4F98-8E75-549027F8F785}"/>
              </a:ext>
            </a:extLst>
          </p:cNvPr>
          <p:cNvSpPr>
            <a:spLocks noGrp="1"/>
          </p:cNvSpPr>
          <p:nvPr>
            <p:ph idx="1"/>
          </p:nvPr>
        </p:nvSpPr>
        <p:spPr>
          <a:xfrm>
            <a:off x="457200" y="1600200"/>
            <a:ext cx="8229600" cy="5564171"/>
          </a:xfrm>
        </p:spPr>
        <p:txBody>
          <a:bodyPr/>
          <a:lstStyle/>
          <a:p>
            <a:r>
              <a:rPr lang="en-US" dirty="0"/>
              <a:t>Here is an implementation:</a:t>
            </a:r>
          </a:p>
          <a:p>
            <a:pPr marL="400050" lvl="1" indent="0">
              <a:buNone/>
            </a:pPr>
            <a:r>
              <a:rPr lang="en-US" dirty="0">
                <a:latin typeface="Consolas" panose="020B0609020204030204" pitchFamily="49" charset="0"/>
              </a:rPr>
              <a:t>double int_O_h2( double f( double x ), double a,</a:t>
            </a:r>
            <a:br>
              <a:rPr lang="en-US" dirty="0">
                <a:latin typeface="Consolas" panose="020B0609020204030204" pitchFamily="49" charset="0"/>
              </a:rPr>
            </a:br>
            <a:r>
              <a:rPr lang="en-US" dirty="0">
                <a:latin typeface="Consolas" panose="020B0609020204030204" pitchFamily="49" charset="0"/>
              </a:rPr>
              <a:t>                 double b, unsigned int n ) {</a:t>
            </a:r>
          </a:p>
          <a:p>
            <a:pPr marL="400050" lvl="1" indent="0">
              <a:buNone/>
            </a:pPr>
            <a:r>
              <a:rPr lang="en-US" dirty="0">
                <a:latin typeface="Consolas" panose="020B0609020204030204" pitchFamily="49" charset="0"/>
              </a:rPr>
              <a:t>    double h{ (b - a)/n };</a:t>
            </a:r>
          </a:p>
          <a:p>
            <a:pPr marL="400050" lvl="1" indent="0">
              <a:buNone/>
            </a:pPr>
            <a:br>
              <a:rPr lang="en-US" dirty="0">
                <a:latin typeface="Consolas" panose="020B0609020204030204" pitchFamily="49" charset="0"/>
              </a:rPr>
            </a:br>
            <a:r>
              <a:rPr lang="en-US" dirty="0">
                <a:latin typeface="Consolas" panose="020B0609020204030204" pitchFamily="49" charset="0"/>
              </a:rPr>
              <a:t>    double sum{ (f(a) + f(b))/2.0 };</a:t>
            </a:r>
          </a:p>
          <a:p>
            <a:pPr marL="400050" lvl="1" indent="0">
              <a:buNone/>
            </a:pPr>
            <a:endParaRPr lang="en-US" dirty="0">
              <a:latin typeface="Consolas" panose="020B0609020204030204" pitchFamily="49" charset="0"/>
            </a:endParaRPr>
          </a:p>
          <a:p>
            <a:pPr marL="400050" lvl="1" indent="0">
              <a:buNone/>
            </a:pPr>
            <a:r>
              <a:rPr lang="en-US" dirty="0">
                <a:latin typeface="Consolas" panose="020B0609020204030204" pitchFamily="49" charset="0"/>
              </a:rPr>
              <a:t>    for ( int k{1}; k &lt;= n - 1; ++k ) {</a:t>
            </a:r>
          </a:p>
          <a:p>
            <a:pPr marL="400050" lvl="1" indent="0">
              <a:buNone/>
            </a:pPr>
            <a:r>
              <a:rPr lang="en-US" dirty="0">
                <a:latin typeface="Consolas" panose="020B0609020204030204" pitchFamily="49" charset="0"/>
              </a:rPr>
              <a:t>        sum += f(a + k*h);</a:t>
            </a:r>
          </a:p>
          <a:p>
            <a:pPr marL="400050" lvl="1" indent="0">
              <a:buNone/>
            </a:pPr>
            <a:r>
              <a:rPr lang="en-US" dirty="0">
                <a:latin typeface="Consolas" panose="020B0609020204030204" pitchFamily="49" charset="0"/>
              </a:rPr>
              <a:t>    }</a:t>
            </a:r>
          </a:p>
          <a:p>
            <a:pPr marL="400050" lvl="1" indent="0">
              <a:buNone/>
            </a:pPr>
            <a:endParaRPr lang="en-US" dirty="0">
              <a:latin typeface="Consolas" panose="020B0609020204030204" pitchFamily="49" charset="0"/>
            </a:endParaRPr>
          </a:p>
          <a:p>
            <a:pPr marL="400050" lvl="1" indent="0">
              <a:buNone/>
            </a:pPr>
            <a:r>
              <a:rPr lang="en-US" dirty="0">
                <a:latin typeface="Consolas" panose="020B0609020204030204" pitchFamily="49" charset="0"/>
              </a:rPr>
              <a:t>    return sum*h;</a:t>
            </a:r>
          </a:p>
          <a:p>
            <a:pPr marL="400050" lvl="1" indent="0">
              <a:buNone/>
            </a:pPr>
            <a:r>
              <a:rPr lang="en-US" dirty="0">
                <a:latin typeface="Consolas" panose="020B0609020204030204" pitchFamily="49" charset="0"/>
              </a:rPr>
              <a:t>}</a:t>
            </a:r>
          </a:p>
        </p:txBody>
      </p:sp>
      <p:sp>
        <p:nvSpPr>
          <p:cNvPr id="4" name="Footer Placeholder 3">
            <a:extLst>
              <a:ext uri="{FF2B5EF4-FFF2-40B4-BE49-F238E27FC236}">
                <a16:creationId xmlns:a16="http://schemas.microsoft.com/office/drawing/2014/main" id="{56F02C3A-7151-4739-B8E5-71D1D6F2D824}"/>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3737655-0B0E-4C64-A6C9-BAF5DCFFFAA8}"/>
              </a:ext>
            </a:extLst>
          </p:cNvPr>
          <p:cNvSpPr>
            <a:spLocks noGrp="1"/>
          </p:cNvSpPr>
          <p:nvPr>
            <p:ph type="sldNum" sz="quarter" idx="12"/>
          </p:nvPr>
        </p:nvSpPr>
        <p:spPr/>
        <p:txBody>
          <a:bodyPr/>
          <a:lstStyle/>
          <a:p>
            <a:fld id="{42EF6DC8-DA9C-4533-8A40-BB00A2545AF8}" type="slidenum">
              <a:rPr lang="en-CA" smtClean="0"/>
              <a:pPr/>
              <a:t>24</a:t>
            </a:fld>
            <a:endParaRPr lang="en-CA"/>
          </a:p>
        </p:txBody>
      </p:sp>
      <p:sp>
        <p:nvSpPr>
          <p:cNvPr id="8" name="Rectangle 7"/>
          <p:cNvSpPr/>
          <p:nvPr/>
        </p:nvSpPr>
        <p:spPr>
          <a:xfrm>
            <a:off x="4488530" y="5976536"/>
            <a:ext cx="3541566"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C/C++ Code is provided to demonstrate the straight-forward nature of these algorithms and not required for the examination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289" y="6146223"/>
            <a:ext cx="396241" cy="399289"/>
          </a:xfrm>
          <a:prstGeom prst="rect">
            <a:avLst/>
          </a:prstGeom>
        </p:spPr>
      </p:pic>
    </p:spTree>
    <p:custDataLst>
      <p:tags r:id="rId1"/>
    </p:custDataLst>
    <p:extLst>
      <p:ext uri="{BB962C8B-B14F-4D97-AF65-F5344CB8AC3E}">
        <p14:creationId xmlns:p14="http://schemas.microsoft.com/office/powerpoint/2010/main" val="16003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Composite </a:t>
            </a:r>
            <a:r>
              <a:rPr lang="en-US" dirty="0">
                <a:latin typeface="Times New Roman" panose="02020603050405020304" pitchFamily="18" charset="0"/>
              </a:rPr>
              <a:t>trapezoidal rule</a:t>
            </a:r>
            <a:endParaRPr lang="en-US" dirty="0"/>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25</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2         1.087984444514831         –0.5922                –0.5232</a:t>
            </a:r>
          </a:p>
          <a:p>
            <a:r>
              <a:rPr lang="en-US" dirty="0">
                <a:solidFill>
                  <a:schemeClr val="bg1"/>
                </a:solidFill>
                <a:latin typeface="Times New Roman" panose="02020603050405020304" pitchFamily="18" charset="0"/>
                <a:cs typeface="Times New Roman" panose="02020603050405020304" pitchFamily="18" charset="0"/>
              </a:rPr>
              <a:t>     2            4         0.6327968009547279       –0.1370                –0.1308</a:t>
            </a:r>
          </a:p>
          <a:p>
            <a:r>
              <a:rPr lang="en-US" dirty="0">
                <a:solidFill>
                  <a:schemeClr val="bg1"/>
                </a:solidFill>
                <a:latin typeface="Times New Roman" panose="02020603050405020304" pitchFamily="18" charset="0"/>
                <a:cs typeface="Times New Roman" panose="02020603050405020304" pitchFamily="18" charset="0"/>
              </a:rPr>
              <a:t>     3            8         0.5289261874144371       –0.03311              –0.03270</a:t>
            </a:r>
          </a:p>
          <a:p>
            <a:r>
              <a:rPr lang="en-US" dirty="0">
                <a:solidFill>
                  <a:schemeClr val="bg1"/>
                </a:solidFill>
                <a:latin typeface="Times New Roman" panose="02020603050405020304" pitchFamily="18" charset="0"/>
                <a:cs typeface="Times New Roman" panose="02020603050405020304" pitchFamily="18" charset="0"/>
              </a:rPr>
              <a:t>     4          16         0.5040149518112748       –0.008201            –0.008175</a:t>
            </a:r>
          </a:p>
          <a:p>
            <a:r>
              <a:rPr lang="en-US" dirty="0">
                <a:solidFill>
                  <a:schemeClr val="bg1"/>
                </a:solidFill>
                <a:latin typeface="Times New Roman" panose="02020603050405020304" pitchFamily="18" charset="0"/>
                <a:cs typeface="Times New Roman" panose="02020603050405020304" pitchFamily="18" charset="0"/>
              </a:rPr>
              <a:t>     5          32         0.4978591609946217       –0.002045            –0.002043</a:t>
            </a:r>
          </a:p>
          <a:p>
            <a:r>
              <a:rPr lang="en-US" dirty="0">
                <a:solidFill>
                  <a:schemeClr val="bg1"/>
                </a:solidFill>
                <a:latin typeface="Times New Roman" panose="02020603050405020304" pitchFamily="18" charset="0"/>
                <a:cs typeface="Times New Roman" panose="02020603050405020304" pitchFamily="18" charset="0"/>
              </a:rPr>
              <a:t>     6          64         0.4963248022194289       –0.0005110          –0.0005109</a:t>
            </a:r>
          </a:p>
          <a:p>
            <a:r>
              <a:rPr lang="en-US" dirty="0">
                <a:solidFill>
                  <a:schemeClr val="bg1"/>
                </a:solidFill>
                <a:latin typeface="Times New Roman" panose="02020603050405020304" pitchFamily="18" charset="0"/>
                <a:cs typeface="Times New Roman" panose="02020603050405020304" pitchFamily="18" charset="0"/>
              </a:rPr>
              <a:t>     7        128         0.4959415006805423       –0.0001277          –0.0001277</a:t>
            </a:r>
          </a:p>
          <a:p>
            <a:r>
              <a:rPr lang="en-US" dirty="0">
                <a:solidFill>
                  <a:schemeClr val="bg1"/>
                </a:solidFill>
                <a:latin typeface="Times New Roman" panose="02020603050405020304" pitchFamily="18" charset="0"/>
                <a:cs typeface="Times New Roman" panose="02020603050405020304" pitchFamily="18" charset="0"/>
              </a:rPr>
              <a:t>     8        256         0.4958456933264472       –0.00003193        –0.00003193</a:t>
            </a:r>
          </a:p>
          <a:p>
            <a:r>
              <a:rPr lang="en-US" dirty="0">
                <a:solidFill>
                  <a:schemeClr val="bg1"/>
                </a:solidFill>
                <a:latin typeface="Times New Roman" panose="02020603050405020304" pitchFamily="18" charset="0"/>
                <a:cs typeface="Times New Roman" panose="02020603050405020304" pitchFamily="18" charset="0"/>
              </a:rPr>
              <a:t>     9        512         0.4958217426151648       –0.00007983        –0.000007983</a:t>
            </a:r>
          </a:p>
          <a:p>
            <a:r>
              <a:rPr lang="en-US" dirty="0">
                <a:solidFill>
                  <a:schemeClr val="bg1"/>
                </a:solidFill>
                <a:latin typeface="Times New Roman" panose="02020603050405020304" pitchFamily="18" charset="0"/>
                <a:cs typeface="Times New Roman" panose="02020603050405020304" pitchFamily="18" charset="0"/>
              </a:rPr>
              <a:t>   10      1024         0.4958157550078016       –0.000001996      –0.000001996</a:t>
            </a:r>
          </a:p>
        </p:txBody>
      </p:sp>
      <p:sp>
        <p:nvSpPr>
          <p:cNvPr id="14" name="TextBox 13">
            <a:extLst>
              <a:ext uri="{FF2B5EF4-FFF2-40B4-BE49-F238E27FC236}">
                <a16:creationId xmlns:a16="http://schemas.microsoft.com/office/drawing/2014/main" id="{BEE9259A-9366-4D11-B964-72FB6F16D1B6}"/>
              </a:ext>
            </a:extLst>
          </p:cNvPr>
          <p:cNvSpPr txBox="1"/>
          <p:nvPr/>
        </p:nvSpPr>
        <p:spPr>
          <a:xfrm>
            <a:off x="3821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7898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k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2035959"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2242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072133"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0.2313</a:t>
            </a:r>
          </a:p>
          <a:p>
            <a:r>
              <a:rPr lang="en-US" dirty="0">
                <a:solidFill>
                  <a:schemeClr val="bg1"/>
                </a:solidFill>
                <a:latin typeface="Times New Roman" panose="02020603050405020304" pitchFamily="18" charset="0"/>
                <a:cs typeface="Times New Roman" panose="02020603050405020304" pitchFamily="18" charset="0"/>
              </a:rPr>
              <a:t>0.2417</a:t>
            </a:r>
          </a:p>
          <a:p>
            <a:r>
              <a:rPr lang="en-US" dirty="0">
                <a:solidFill>
                  <a:schemeClr val="bg1"/>
                </a:solidFill>
                <a:latin typeface="Times New Roman" panose="02020603050405020304" pitchFamily="18" charset="0"/>
                <a:cs typeface="Times New Roman" panose="02020603050405020304" pitchFamily="18" charset="0"/>
              </a:rPr>
              <a:t>0.2477</a:t>
            </a:r>
          </a:p>
          <a:p>
            <a:r>
              <a:rPr lang="en-US" dirty="0">
                <a:solidFill>
                  <a:schemeClr val="bg1"/>
                </a:solidFill>
                <a:latin typeface="Times New Roman" panose="02020603050405020304" pitchFamily="18" charset="0"/>
                <a:cs typeface="Times New Roman" panose="02020603050405020304" pitchFamily="18" charset="0"/>
              </a:rPr>
              <a:t>0.2494</a:t>
            </a:r>
          </a:p>
          <a:p>
            <a:r>
              <a:rPr lang="en-US" dirty="0">
                <a:solidFill>
                  <a:schemeClr val="bg1"/>
                </a:solidFill>
                <a:latin typeface="Times New Roman" panose="02020603050405020304" pitchFamily="18" charset="0"/>
                <a:cs typeface="Times New Roman" panose="02020603050405020304" pitchFamily="18" charset="0"/>
              </a:rPr>
              <a:t>0.2498</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a:p>
            <a:r>
              <a:rPr lang="en-US" dirty="0">
                <a:solidFill>
                  <a:schemeClr val="bg1"/>
                </a:solidFill>
                <a:latin typeface="Times New Roman" panose="02020603050405020304" pitchFamily="18" charset="0"/>
                <a:cs typeface="Times New Roman" panose="02020603050405020304" pitchFamily="18" charset="0"/>
              </a:rPr>
              <a:t>0.2500</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1603884514"/>
              </p:ext>
            </p:extLst>
          </p:nvPr>
        </p:nvGraphicFramePr>
        <p:xfrm>
          <a:off x="5821363" y="2005013"/>
          <a:ext cx="1468437" cy="700087"/>
        </p:xfrm>
        <a:graphic>
          <a:graphicData uri="http://schemas.openxmlformats.org/presentationml/2006/ole">
            <mc:AlternateContent xmlns:mc="http://schemas.openxmlformats.org/markup-compatibility/2006">
              <mc:Choice xmlns:v="urn:schemas-microsoft-com:vml" Requires="v">
                <p:oleObj name="Equation" r:id="rId3" imgW="723600" imgH="342720" progId="Equation.DSMT4">
                  <p:embed/>
                </p:oleObj>
              </mc:Choice>
              <mc:Fallback>
                <p:oleObj name="Equation" r:id="rId3" imgW="723600" imgH="3427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5821363" y="2005013"/>
                        <a:ext cx="1468437" cy="7000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8842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16" name="TextBox 15">
            <a:extLst>
              <a:ext uri="{FF2B5EF4-FFF2-40B4-BE49-F238E27FC236}">
                <a16:creationId xmlns:a16="http://schemas.microsoft.com/office/drawing/2014/main" id="{465BB640-64C3-43AF-87C4-32FD828FD9F5}"/>
              </a:ext>
            </a:extLst>
          </p:cNvPr>
          <p:cNvSpPr txBox="1"/>
          <p:nvPr/>
        </p:nvSpPr>
        <p:spPr>
          <a:xfrm>
            <a:off x="1838937" y="5511594"/>
            <a:ext cx="2265027"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0.4958137591449437</a:t>
            </a:r>
            <a:endParaRPr lang="en-US" dirty="0"/>
          </a:p>
        </p:txBody>
      </p:sp>
      <p:sp>
        <p:nvSpPr>
          <p:cNvPr id="20" name="Rectangle: Rounded Corners 19">
            <a:extLst>
              <a:ext uri="{FF2B5EF4-FFF2-40B4-BE49-F238E27FC236}">
                <a16:creationId xmlns:a16="http://schemas.microsoft.com/office/drawing/2014/main" id="{3ACFAE2E-3000-47C2-ABF9-B9DB1530A627}"/>
              </a:ext>
            </a:extLst>
          </p:cNvPr>
          <p:cNvSpPr/>
          <p:nvPr/>
        </p:nvSpPr>
        <p:spPr>
          <a:xfrm>
            <a:off x="1877037" y="5180318"/>
            <a:ext cx="1224792"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extLst>
              <p:ext uri="{D42A27DB-BD31-4B8C-83A1-F6EECF244321}">
                <p14:modId xmlns:p14="http://schemas.microsoft.com/office/powerpoint/2010/main" val="531850630"/>
              </p:ext>
            </p:extLst>
          </p:nvPr>
        </p:nvGraphicFramePr>
        <p:xfrm>
          <a:off x="3093424" y="1395657"/>
          <a:ext cx="1758473" cy="883603"/>
        </p:xfrm>
        <a:graphic>
          <a:graphicData uri="http://schemas.openxmlformats.org/presentationml/2006/ole">
            <mc:AlternateContent xmlns:mc="http://schemas.openxmlformats.org/markup-compatibility/2006">
              <mc:Choice xmlns:v="urn:schemas-microsoft-com:vml" Requires="v">
                <p:oleObj name="Equation" r:id="rId5" imgW="787320" imgH="393480" progId="Equation.DSMT4">
                  <p:embed/>
                </p:oleObj>
              </mc:Choice>
              <mc:Fallback>
                <p:oleObj name="Equation" r:id="rId5" imgW="78732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6"/>
                      <a:stretch>
                        <a:fillRect/>
                      </a:stretch>
                    </p:blipFill>
                    <p:spPr>
                      <a:xfrm>
                        <a:off x="3093424" y="1395657"/>
                        <a:ext cx="1758473" cy="88360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71153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03CC-7453-434D-A65A-75595947F5BC}"/>
              </a:ext>
            </a:extLst>
          </p:cNvPr>
          <p:cNvSpPr>
            <a:spLocks noGrp="1"/>
          </p:cNvSpPr>
          <p:nvPr>
            <p:ph type="title"/>
          </p:nvPr>
        </p:nvSpPr>
        <p:spPr/>
        <p:txBody>
          <a:bodyPr/>
          <a:lstStyle/>
          <a:p>
            <a:r>
              <a:rPr lang="en-US" dirty="0"/>
              <a:t>Composite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centered formula</a:t>
            </a:r>
          </a:p>
        </p:txBody>
      </p:sp>
      <p:sp>
        <p:nvSpPr>
          <p:cNvPr id="3" name="Content Placeholder 2">
            <a:extLst>
              <a:ext uri="{FF2B5EF4-FFF2-40B4-BE49-F238E27FC236}">
                <a16:creationId xmlns:a16="http://schemas.microsoft.com/office/drawing/2014/main" id="{C5285559-BA86-40F8-B431-21967B575C05}"/>
              </a:ext>
            </a:extLst>
          </p:cNvPr>
          <p:cNvSpPr>
            <a:spLocks noGrp="1"/>
          </p:cNvSpPr>
          <p:nvPr>
            <p:ph idx="1"/>
          </p:nvPr>
        </p:nvSpPr>
        <p:spPr/>
        <p:txBody>
          <a:bodyPr/>
          <a:lstStyle/>
          <a:p>
            <a:r>
              <a:rPr lang="en-US" dirty="0"/>
              <a:t>Thus, we can calculate the following:</a:t>
            </a:r>
          </a:p>
        </p:txBody>
      </p:sp>
      <p:sp>
        <p:nvSpPr>
          <p:cNvPr id="4" name="Footer Placeholder 3">
            <a:extLst>
              <a:ext uri="{FF2B5EF4-FFF2-40B4-BE49-F238E27FC236}">
                <a16:creationId xmlns:a16="http://schemas.microsoft.com/office/drawing/2014/main" id="{BA32970F-BD57-4792-9B36-6B1B6CCEC9C8}"/>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9EC05E79-DF71-41E5-B8B6-23EA0144831E}"/>
              </a:ext>
            </a:extLst>
          </p:cNvPr>
          <p:cNvSpPr>
            <a:spLocks noGrp="1"/>
          </p:cNvSpPr>
          <p:nvPr>
            <p:ph type="sldNum" sz="quarter" idx="12"/>
          </p:nvPr>
        </p:nvSpPr>
        <p:spPr/>
        <p:txBody>
          <a:bodyPr/>
          <a:lstStyle/>
          <a:p>
            <a:fld id="{42EF6DC8-DA9C-4533-8A40-BB00A2545AF8}" type="slidenum">
              <a:rPr lang="en-CA" smtClean="0"/>
              <a:pPr/>
              <a:t>26</a:t>
            </a:fld>
            <a:endParaRPr lang="en-CA"/>
          </a:p>
        </p:txBody>
      </p:sp>
      <p:graphicFrame>
        <p:nvGraphicFramePr>
          <p:cNvPr id="7" name="Object 6">
            <a:extLst>
              <a:ext uri="{FF2B5EF4-FFF2-40B4-BE49-F238E27FC236}">
                <a16:creationId xmlns:a16="http://schemas.microsoft.com/office/drawing/2014/main" id="{2BAC6A88-A869-4901-B22F-2CFB53FE9F8E}"/>
              </a:ext>
            </a:extLst>
          </p:cNvPr>
          <p:cNvGraphicFramePr>
            <a:graphicFrameLocks noChangeAspect="1"/>
          </p:cNvGraphicFramePr>
          <p:nvPr>
            <p:extLst>
              <p:ext uri="{D42A27DB-BD31-4B8C-83A1-F6EECF244321}">
                <p14:modId xmlns:p14="http://schemas.microsoft.com/office/powerpoint/2010/main" val="900500745"/>
              </p:ext>
            </p:extLst>
          </p:nvPr>
        </p:nvGraphicFramePr>
        <p:xfrm>
          <a:off x="41275" y="2033588"/>
          <a:ext cx="3084513" cy="947737"/>
        </p:xfrm>
        <a:graphic>
          <a:graphicData uri="http://schemas.openxmlformats.org/presentationml/2006/ole">
            <mc:AlternateContent xmlns:mc="http://schemas.openxmlformats.org/markup-compatibility/2006">
              <mc:Choice xmlns:v="urn:schemas-microsoft-com:vml" Requires="v">
                <p:oleObj name="Equation" r:id="rId3" imgW="1739880" imgH="533160" progId="Equation.DSMT4">
                  <p:embed/>
                </p:oleObj>
              </mc:Choice>
              <mc:Fallback>
                <p:oleObj name="Equation" r:id="rId3" imgW="1739880" imgH="533160" progId="Equation.DSMT4">
                  <p:embed/>
                  <p:pic>
                    <p:nvPicPr>
                      <p:cNvPr id="7" name="Object 6">
                        <a:extLst>
                          <a:ext uri="{FF2B5EF4-FFF2-40B4-BE49-F238E27FC236}">
                            <a16:creationId xmlns:a16="http://schemas.microsoft.com/office/drawing/2014/main" id="{2BAC6A88-A869-4901-B22F-2CFB53FE9F8E}"/>
                          </a:ext>
                        </a:extLst>
                      </p:cNvPr>
                      <p:cNvPicPr/>
                      <p:nvPr/>
                    </p:nvPicPr>
                    <p:blipFill>
                      <a:blip r:embed="rId4"/>
                      <a:stretch>
                        <a:fillRect/>
                      </a:stretch>
                    </p:blipFill>
                    <p:spPr>
                      <a:xfrm>
                        <a:off x="41275" y="2033588"/>
                        <a:ext cx="3084513" cy="9477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7BF1354-A885-4BD3-894E-269BC72BF93F}"/>
              </a:ext>
            </a:extLst>
          </p:cNvPr>
          <p:cNvGraphicFramePr>
            <a:graphicFrameLocks noChangeAspect="1"/>
          </p:cNvGraphicFramePr>
          <p:nvPr>
            <p:extLst>
              <p:ext uri="{D42A27DB-BD31-4B8C-83A1-F6EECF244321}">
                <p14:modId xmlns:p14="http://schemas.microsoft.com/office/powerpoint/2010/main" val="3948358926"/>
              </p:ext>
            </p:extLst>
          </p:nvPr>
        </p:nvGraphicFramePr>
        <p:xfrm>
          <a:off x="1090345" y="3095232"/>
          <a:ext cx="6237287" cy="1670050"/>
        </p:xfrm>
        <a:graphic>
          <a:graphicData uri="http://schemas.openxmlformats.org/presentationml/2006/ole">
            <mc:AlternateContent xmlns:mc="http://schemas.openxmlformats.org/markup-compatibility/2006">
              <mc:Choice xmlns:v="urn:schemas-microsoft-com:vml" Requires="v">
                <p:oleObj name="Equation" r:id="rId5" imgW="3517560" imgH="939600" progId="Equation.DSMT4">
                  <p:embed/>
                </p:oleObj>
              </mc:Choice>
              <mc:Fallback>
                <p:oleObj name="Equation" r:id="rId5" imgW="3517560" imgH="939600" progId="Equation.DSMT4">
                  <p:embed/>
                  <p:pic>
                    <p:nvPicPr>
                      <p:cNvPr id="8" name="Object 7">
                        <a:extLst>
                          <a:ext uri="{FF2B5EF4-FFF2-40B4-BE49-F238E27FC236}">
                            <a16:creationId xmlns:a16="http://schemas.microsoft.com/office/drawing/2014/main" id="{A7BF1354-A885-4BD3-894E-269BC72BF93F}"/>
                          </a:ext>
                        </a:extLst>
                      </p:cNvPr>
                      <p:cNvPicPr/>
                      <p:nvPr/>
                    </p:nvPicPr>
                    <p:blipFill>
                      <a:blip r:embed="rId6"/>
                      <a:stretch>
                        <a:fillRect/>
                      </a:stretch>
                    </p:blipFill>
                    <p:spPr>
                      <a:xfrm>
                        <a:off x="1090345" y="3095232"/>
                        <a:ext cx="6237287" cy="1670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6A27BBD-2781-4AB2-A7A3-0369DAEB1CA4}"/>
              </a:ext>
            </a:extLst>
          </p:cNvPr>
          <p:cNvGraphicFramePr>
            <a:graphicFrameLocks noChangeAspect="1"/>
          </p:cNvGraphicFramePr>
          <p:nvPr>
            <p:extLst>
              <p:ext uri="{D42A27DB-BD31-4B8C-83A1-F6EECF244321}">
                <p14:modId xmlns:p14="http://schemas.microsoft.com/office/powerpoint/2010/main" val="2567603558"/>
              </p:ext>
            </p:extLst>
          </p:nvPr>
        </p:nvGraphicFramePr>
        <p:xfrm>
          <a:off x="1090613" y="4787900"/>
          <a:ext cx="5694362" cy="1536700"/>
        </p:xfrm>
        <a:graphic>
          <a:graphicData uri="http://schemas.openxmlformats.org/presentationml/2006/ole">
            <mc:AlternateContent xmlns:mc="http://schemas.openxmlformats.org/markup-compatibility/2006">
              <mc:Choice xmlns:v="urn:schemas-microsoft-com:vml" Requires="v">
                <p:oleObj name="Equation" r:id="rId7" imgW="3213000" imgH="863280" progId="Equation.DSMT4">
                  <p:embed/>
                </p:oleObj>
              </mc:Choice>
              <mc:Fallback>
                <p:oleObj name="Equation" r:id="rId7" imgW="3213000" imgH="863280" progId="Equation.DSMT4">
                  <p:embed/>
                  <p:pic>
                    <p:nvPicPr>
                      <p:cNvPr id="9" name="Object 8">
                        <a:extLst>
                          <a:ext uri="{FF2B5EF4-FFF2-40B4-BE49-F238E27FC236}">
                            <a16:creationId xmlns:a16="http://schemas.microsoft.com/office/drawing/2014/main" id="{C6A27BBD-2781-4AB2-A7A3-0369DAEB1CA4}"/>
                          </a:ext>
                        </a:extLst>
                      </p:cNvPr>
                      <p:cNvPicPr/>
                      <p:nvPr/>
                    </p:nvPicPr>
                    <p:blipFill>
                      <a:blip r:embed="rId8"/>
                      <a:stretch>
                        <a:fillRect/>
                      </a:stretch>
                    </p:blipFill>
                    <p:spPr>
                      <a:xfrm>
                        <a:off x="1090613" y="4787900"/>
                        <a:ext cx="5694362" cy="15367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967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Composite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centered formula</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With a little work, the approximation can be seen to be:</a:t>
            </a:r>
          </a:p>
          <a:p>
            <a:endParaRPr lang="en-US" dirty="0"/>
          </a:p>
          <a:p>
            <a:endParaRPr lang="en-US" dirty="0"/>
          </a:p>
          <a:p>
            <a:pPr marL="0" indent="0">
              <a:buNone/>
            </a:pPr>
            <a:endParaRPr lang="en-US" dirty="0"/>
          </a:p>
          <a:p>
            <a:endParaRPr lang="en-US" dirty="0"/>
          </a:p>
          <a:p>
            <a:endParaRPr lang="en-US" dirty="0"/>
          </a:p>
          <a:p>
            <a:endParaRPr lang="en-US" dirty="0"/>
          </a:p>
          <a:p>
            <a:r>
              <a:rPr lang="en-US" dirty="0"/>
              <a:t>How about the error?</a:t>
            </a:r>
            <a:endParaRPr lang="en-US" i="1" baseline="-25000" dirty="0">
              <a:latin typeface="Times New Roman" panose="02020603050405020304" pitchFamily="18" charset="0"/>
            </a:endParaRPr>
          </a:p>
          <a:p>
            <a:pPr lvl="1"/>
            <a:endParaRPr lang="en-US" sz="1600" dirty="0">
              <a:latin typeface="Times New Roman" panose="02020603050405020304" pitchFamily="18" charset="0"/>
            </a:endParaRPr>
          </a:p>
          <a:p>
            <a:pPr lvl="1"/>
            <a:endParaRPr lang="en-US" sz="1600" dirty="0"/>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27</a:t>
            </a:fld>
            <a:endParaRPr lang="en-CA"/>
          </a:p>
        </p:txBody>
      </p:sp>
      <p:graphicFrame>
        <p:nvGraphicFramePr>
          <p:cNvPr id="30" name="Object 29">
            <a:extLst>
              <a:ext uri="{FF2B5EF4-FFF2-40B4-BE49-F238E27FC236}">
                <a16:creationId xmlns:a16="http://schemas.microsoft.com/office/drawing/2014/main" id="{9965E91E-6B8F-46D2-904D-992487D22291}"/>
              </a:ext>
            </a:extLst>
          </p:cNvPr>
          <p:cNvGraphicFramePr>
            <a:graphicFrameLocks noChangeAspect="1"/>
          </p:cNvGraphicFramePr>
          <p:nvPr>
            <p:extLst>
              <p:ext uri="{D42A27DB-BD31-4B8C-83A1-F6EECF244321}">
                <p14:modId xmlns:p14="http://schemas.microsoft.com/office/powerpoint/2010/main" val="2128706640"/>
              </p:ext>
            </p:extLst>
          </p:nvPr>
        </p:nvGraphicFramePr>
        <p:xfrm>
          <a:off x="1493838" y="1965325"/>
          <a:ext cx="6800850" cy="2441575"/>
        </p:xfrm>
        <a:graphic>
          <a:graphicData uri="http://schemas.openxmlformats.org/presentationml/2006/ole">
            <mc:AlternateContent xmlns:mc="http://schemas.openxmlformats.org/markup-compatibility/2006">
              <mc:Choice xmlns:v="urn:schemas-microsoft-com:vml" Requires="v">
                <p:oleObj name="Equation" r:id="rId3" imgW="3835080" imgH="1371600" progId="Equation.DSMT4">
                  <p:embed/>
                </p:oleObj>
              </mc:Choice>
              <mc:Fallback>
                <p:oleObj name="Equation" r:id="rId3" imgW="3835080" imgH="1371600" progId="Equation.DSMT4">
                  <p:embed/>
                  <p:pic>
                    <p:nvPicPr>
                      <p:cNvPr id="30" name="Object 29">
                        <a:extLst>
                          <a:ext uri="{FF2B5EF4-FFF2-40B4-BE49-F238E27FC236}">
                            <a16:creationId xmlns:a16="http://schemas.microsoft.com/office/drawing/2014/main" id="{9965E91E-6B8F-46D2-904D-992487D22291}"/>
                          </a:ext>
                        </a:extLst>
                      </p:cNvPr>
                      <p:cNvPicPr/>
                      <p:nvPr/>
                    </p:nvPicPr>
                    <p:blipFill>
                      <a:blip r:embed="rId4"/>
                      <a:stretch>
                        <a:fillRect/>
                      </a:stretch>
                    </p:blipFill>
                    <p:spPr>
                      <a:xfrm>
                        <a:off x="1493838" y="1965325"/>
                        <a:ext cx="6800850" cy="2441575"/>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3837E150-D99C-4793-B93E-C4261DE80202}"/>
              </a:ext>
            </a:extLst>
          </p:cNvPr>
          <p:cNvGraphicFramePr>
            <a:graphicFrameLocks noChangeAspect="1"/>
          </p:cNvGraphicFramePr>
          <p:nvPr>
            <p:extLst>
              <p:ext uri="{D42A27DB-BD31-4B8C-83A1-F6EECF244321}">
                <p14:modId xmlns:p14="http://schemas.microsoft.com/office/powerpoint/2010/main" val="2147212637"/>
              </p:ext>
            </p:extLst>
          </p:nvPr>
        </p:nvGraphicFramePr>
        <p:xfrm>
          <a:off x="2168525" y="4783138"/>
          <a:ext cx="2070100" cy="768350"/>
        </p:xfrm>
        <a:graphic>
          <a:graphicData uri="http://schemas.openxmlformats.org/presentationml/2006/ole">
            <mc:AlternateContent xmlns:mc="http://schemas.openxmlformats.org/markup-compatibility/2006">
              <mc:Choice xmlns:v="urn:schemas-microsoft-com:vml" Requires="v">
                <p:oleObj name="Equation" r:id="rId5" imgW="1168200" imgH="431640" progId="Equation.DSMT4">
                  <p:embed/>
                </p:oleObj>
              </mc:Choice>
              <mc:Fallback>
                <p:oleObj name="Equation" r:id="rId5" imgW="1168200" imgH="431640" progId="Equation.DSMT4">
                  <p:embed/>
                  <p:pic>
                    <p:nvPicPr>
                      <p:cNvPr id="33" name="Object 32">
                        <a:extLst>
                          <a:ext uri="{FF2B5EF4-FFF2-40B4-BE49-F238E27FC236}">
                            <a16:creationId xmlns:a16="http://schemas.microsoft.com/office/drawing/2014/main" id="{3837E150-D99C-4793-B93E-C4261DE80202}"/>
                          </a:ext>
                        </a:extLst>
                      </p:cNvPr>
                      <p:cNvPicPr/>
                      <p:nvPr/>
                    </p:nvPicPr>
                    <p:blipFill>
                      <a:blip r:embed="rId6"/>
                      <a:stretch>
                        <a:fillRect/>
                      </a:stretch>
                    </p:blipFill>
                    <p:spPr>
                      <a:xfrm>
                        <a:off x="2168525" y="4783138"/>
                        <a:ext cx="2070100" cy="76835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ED4B8962-F9AB-40DF-BB79-DAD328A43BDC}"/>
              </a:ext>
            </a:extLst>
          </p:cNvPr>
          <p:cNvGraphicFramePr>
            <a:graphicFrameLocks noChangeAspect="1"/>
          </p:cNvGraphicFramePr>
          <p:nvPr>
            <p:extLst>
              <p:ext uri="{D42A27DB-BD31-4B8C-83A1-F6EECF244321}">
                <p14:modId xmlns:p14="http://schemas.microsoft.com/office/powerpoint/2010/main" val="2886851036"/>
              </p:ext>
            </p:extLst>
          </p:nvPr>
        </p:nvGraphicFramePr>
        <p:xfrm>
          <a:off x="4268788" y="4808538"/>
          <a:ext cx="3644900" cy="768350"/>
        </p:xfrm>
        <a:graphic>
          <a:graphicData uri="http://schemas.openxmlformats.org/presentationml/2006/ole">
            <mc:AlternateContent xmlns:mc="http://schemas.openxmlformats.org/markup-compatibility/2006">
              <mc:Choice xmlns:v="urn:schemas-microsoft-com:vml" Requires="v">
                <p:oleObj name="Equation" r:id="rId7" imgW="2057400" imgH="431640" progId="Equation.DSMT4">
                  <p:embed/>
                </p:oleObj>
              </mc:Choice>
              <mc:Fallback>
                <p:oleObj name="Equation" r:id="rId7" imgW="2057400" imgH="431640" progId="Equation.DSMT4">
                  <p:embed/>
                  <p:pic>
                    <p:nvPicPr>
                      <p:cNvPr id="35" name="Object 34">
                        <a:extLst>
                          <a:ext uri="{FF2B5EF4-FFF2-40B4-BE49-F238E27FC236}">
                            <a16:creationId xmlns:a16="http://schemas.microsoft.com/office/drawing/2014/main" id="{ED4B8962-F9AB-40DF-BB79-DAD328A43BDC}"/>
                          </a:ext>
                        </a:extLst>
                      </p:cNvPr>
                      <p:cNvPicPr/>
                      <p:nvPr/>
                    </p:nvPicPr>
                    <p:blipFill>
                      <a:blip r:embed="rId8"/>
                      <a:stretch>
                        <a:fillRect/>
                      </a:stretch>
                    </p:blipFill>
                    <p:spPr>
                      <a:xfrm>
                        <a:off x="4268788" y="4808538"/>
                        <a:ext cx="3644900" cy="76835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12A1DBF6-7C1D-484E-B586-EA7F596AC01E}"/>
              </a:ext>
            </a:extLst>
          </p:cNvPr>
          <p:cNvGraphicFramePr>
            <a:graphicFrameLocks noChangeAspect="1"/>
          </p:cNvGraphicFramePr>
          <p:nvPr>
            <p:extLst>
              <p:ext uri="{D42A27DB-BD31-4B8C-83A1-F6EECF244321}">
                <p14:modId xmlns:p14="http://schemas.microsoft.com/office/powerpoint/2010/main" val="1897497141"/>
              </p:ext>
            </p:extLst>
          </p:nvPr>
        </p:nvGraphicFramePr>
        <p:xfrm>
          <a:off x="4291013" y="5705475"/>
          <a:ext cx="3554412" cy="700088"/>
        </p:xfrm>
        <a:graphic>
          <a:graphicData uri="http://schemas.openxmlformats.org/presentationml/2006/ole">
            <mc:AlternateContent xmlns:mc="http://schemas.openxmlformats.org/markup-compatibility/2006">
              <mc:Choice xmlns:v="urn:schemas-microsoft-com:vml" Requires="v">
                <p:oleObj name="Equation" r:id="rId9" imgW="2006280" imgH="393480" progId="Equation.DSMT4">
                  <p:embed/>
                </p:oleObj>
              </mc:Choice>
              <mc:Fallback>
                <p:oleObj name="Equation" r:id="rId9" imgW="2006280" imgH="393480" progId="Equation.DSMT4">
                  <p:embed/>
                  <p:pic>
                    <p:nvPicPr>
                      <p:cNvPr id="36" name="Object 35">
                        <a:extLst>
                          <a:ext uri="{FF2B5EF4-FFF2-40B4-BE49-F238E27FC236}">
                            <a16:creationId xmlns:a16="http://schemas.microsoft.com/office/drawing/2014/main" id="{12A1DBF6-7C1D-484E-B586-EA7F596AC01E}"/>
                          </a:ext>
                        </a:extLst>
                      </p:cNvPr>
                      <p:cNvPicPr/>
                      <p:nvPr/>
                    </p:nvPicPr>
                    <p:blipFill>
                      <a:blip r:embed="rId10"/>
                      <a:stretch>
                        <a:fillRect/>
                      </a:stretch>
                    </p:blipFill>
                    <p:spPr>
                      <a:xfrm>
                        <a:off x="4291013" y="5705475"/>
                        <a:ext cx="3554412" cy="7000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82836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F4C0-BD44-4B8B-AB98-B2587B67B28B}"/>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8E45C1B9-AE51-4F98-8E75-549027F8F785}"/>
              </a:ext>
            </a:extLst>
          </p:cNvPr>
          <p:cNvSpPr>
            <a:spLocks noGrp="1"/>
          </p:cNvSpPr>
          <p:nvPr>
            <p:ph idx="1"/>
          </p:nvPr>
        </p:nvSpPr>
        <p:spPr>
          <a:xfrm>
            <a:off x="457200" y="1143000"/>
            <a:ext cx="8509000" cy="6153346"/>
          </a:xfrm>
        </p:spPr>
        <p:txBody>
          <a:bodyPr/>
          <a:lstStyle/>
          <a:p>
            <a:r>
              <a:rPr lang="en-US" dirty="0"/>
              <a:t>Here is an implementation:</a:t>
            </a:r>
          </a:p>
          <a:p>
            <a:pPr marL="400050" lvl="1" indent="0">
              <a:buNone/>
            </a:pPr>
            <a:r>
              <a:rPr lang="en-US" dirty="0">
                <a:latin typeface="Consolas" panose="020B0609020204030204" pitchFamily="49" charset="0"/>
              </a:rPr>
              <a:t>double int_O_h4( double f( double x ), double a,</a:t>
            </a:r>
            <a:br>
              <a:rPr lang="en-US" dirty="0">
                <a:latin typeface="Consolas" panose="020B0609020204030204" pitchFamily="49" charset="0"/>
              </a:rPr>
            </a:br>
            <a:r>
              <a:rPr lang="en-US" dirty="0">
                <a:latin typeface="Consolas" panose="020B0609020204030204" pitchFamily="49" charset="0"/>
              </a:rPr>
              <a:t>                 double b, unsigned int n ) {</a:t>
            </a:r>
          </a:p>
          <a:p>
            <a:pPr marL="400050" lvl="1" indent="0">
              <a:buNone/>
            </a:pPr>
            <a:r>
              <a:rPr lang="en-US" dirty="0">
                <a:latin typeface="Consolas" panose="020B0609020204030204" pitchFamily="49" charset="0"/>
              </a:rPr>
              <a:t>    double h{ (b - a)/n };</a:t>
            </a:r>
          </a:p>
          <a:p>
            <a:pPr marL="400050" lvl="1" indent="0">
              <a:buNone/>
            </a:pPr>
            <a:br>
              <a:rPr lang="en-US" dirty="0">
                <a:latin typeface="Consolas" panose="020B0609020204030204" pitchFamily="49" charset="0"/>
              </a:rPr>
            </a:br>
            <a:r>
              <a:rPr lang="pt-BR" dirty="0">
                <a:latin typeface="Consolas" panose="020B0609020204030204" pitchFamily="49" charset="0"/>
              </a:rPr>
              <a:t>    double sum{ -(f(a - h) + f(b + h))/24.0</a:t>
            </a:r>
          </a:p>
          <a:p>
            <a:pPr marL="400050" lvl="1" indent="0">
              <a:buNone/>
            </a:pPr>
            <a:r>
              <a:rPr lang="pt-BR" dirty="0">
                <a:latin typeface="Consolas" panose="020B0609020204030204" pitchFamily="49" charset="0"/>
              </a:rPr>
              <a:t>               + (f(a)     + f(b)    )/2.0</a:t>
            </a:r>
          </a:p>
          <a:p>
            <a:pPr marL="400050" lvl="1" indent="0">
              <a:buNone/>
            </a:pPr>
            <a:r>
              <a:rPr lang="pt-BR" dirty="0">
                <a:latin typeface="Consolas" panose="020B0609020204030204" pitchFamily="49" charset="0"/>
              </a:rPr>
              <a:t>               + (f(a + h) + f(b - h))*(25.0/24.0) };</a:t>
            </a:r>
            <a:endParaRPr lang="en-US" dirty="0">
              <a:latin typeface="Consolas" panose="020B0609020204030204" pitchFamily="49" charset="0"/>
            </a:endParaRPr>
          </a:p>
          <a:p>
            <a:pPr marL="400050" lvl="1" indent="0">
              <a:buNone/>
            </a:pPr>
            <a:endParaRPr lang="en-US" dirty="0">
              <a:latin typeface="Consolas" panose="020B0609020204030204" pitchFamily="49" charset="0"/>
            </a:endParaRPr>
          </a:p>
          <a:p>
            <a:pPr marL="400050" lvl="1" indent="0">
              <a:buNone/>
            </a:pPr>
            <a:r>
              <a:rPr lang="en-US" dirty="0">
                <a:latin typeface="Consolas" panose="020B0609020204030204" pitchFamily="49" charset="0"/>
              </a:rPr>
              <a:t>    for ( int k{2}; k &lt;= n - 2; ++k ) {</a:t>
            </a:r>
          </a:p>
          <a:p>
            <a:pPr marL="400050" lvl="1" indent="0">
              <a:buNone/>
            </a:pPr>
            <a:r>
              <a:rPr lang="en-US" dirty="0">
                <a:latin typeface="Consolas" panose="020B0609020204030204" pitchFamily="49" charset="0"/>
              </a:rPr>
              <a:t>        sum += f(a + k*h);</a:t>
            </a:r>
          </a:p>
          <a:p>
            <a:pPr marL="400050" lvl="1" indent="0">
              <a:buNone/>
            </a:pPr>
            <a:r>
              <a:rPr lang="en-US" dirty="0">
                <a:latin typeface="Consolas" panose="020B0609020204030204" pitchFamily="49" charset="0"/>
              </a:rPr>
              <a:t>    }</a:t>
            </a:r>
          </a:p>
          <a:p>
            <a:pPr marL="400050" lvl="1" indent="0">
              <a:buNone/>
            </a:pPr>
            <a:endParaRPr lang="en-US" dirty="0">
              <a:latin typeface="Consolas" panose="020B0609020204030204" pitchFamily="49" charset="0"/>
            </a:endParaRPr>
          </a:p>
          <a:p>
            <a:pPr marL="400050" lvl="1" indent="0">
              <a:buNone/>
            </a:pPr>
            <a:r>
              <a:rPr lang="en-US" dirty="0">
                <a:latin typeface="Consolas" panose="020B0609020204030204" pitchFamily="49" charset="0"/>
              </a:rPr>
              <a:t>    return sum*h;</a:t>
            </a:r>
          </a:p>
          <a:p>
            <a:pPr marL="400050" lvl="1" indent="0">
              <a:buNone/>
            </a:pPr>
            <a:r>
              <a:rPr lang="en-US" dirty="0">
                <a:latin typeface="Consolas" panose="020B0609020204030204" pitchFamily="49" charset="0"/>
              </a:rPr>
              <a:t>}</a:t>
            </a:r>
          </a:p>
        </p:txBody>
      </p:sp>
      <p:sp>
        <p:nvSpPr>
          <p:cNvPr id="4" name="Footer Placeholder 3">
            <a:extLst>
              <a:ext uri="{FF2B5EF4-FFF2-40B4-BE49-F238E27FC236}">
                <a16:creationId xmlns:a16="http://schemas.microsoft.com/office/drawing/2014/main" id="{56F02C3A-7151-4739-B8E5-71D1D6F2D824}"/>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3737655-0B0E-4C64-A6C9-BAF5DCFFFAA8}"/>
              </a:ext>
            </a:extLst>
          </p:cNvPr>
          <p:cNvSpPr>
            <a:spLocks noGrp="1"/>
          </p:cNvSpPr>
          <p:nvPr>
            <p:ph type="sldNum" sz="quarter" idx="12"/>
          </p:nvPr>
        </p:nvSpPr>
        <p:spPr/>
        <p:txBody>
          <a:bodyPr/>
          <a:lstStyle/>
          <a:p>
            <a:fld id="{42EF6DC8-DA9C-4533-8A40-BB00A2545AF8}" type="slidenum">
              <a:rPr lang="en-CA" smtClean="0"/>
              <a:pPr/>
              <a:t>28</a:t>
            </a:fld>
            <a:endParaRPr lang="en-CA"/>
          </a:p>
        </p:txBody>
      </p:sp>
      <p:sp>
        <p:nvSpPr>
          <p:cNvPr id="8" name="Rectangle 7"/>
          <p:cNvSpPr/>
          <p:nvPr/>
        </p:nvSpPr>
        <p:spPr>
          <a:xfrm>
            <a:off x="4488530" y="5976536"/>
            <a:ext cx="3541566" cy="738664"/>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C/C++ Code is provided to demonstrate the straight-forward nature of these algorithms and not required for the examination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289" y="6146223"/>
            <a:ext cx="396241" cy="399289"/>
          </a:xfrm>
          <a:prstGeom prst="rect">
            <a:avLst/>
          </a:prstGeom>
        </p:spPr>
      </p:pic>
    </p:spTree>
    <p:custDataLst>
      <p:tags r:id="rId1"/>
    </p:custDataLst>
    <p:extLst>
      <p:ext uri="{BB962C8B-B14F-4D97-AF65-F5344CB8AC3E}">
        <p14:creationId xmlns:p14="http://schemas.microsoft.com/office/powerpoint/2010/main" val="37154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Composite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centered formula</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29</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7956960"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2      1.9265184916406260    –1.431                         –1.184</a:t>
            </a:r>
          </a:p>
          <a:p>
            <a:r>
              <a:rPr lang="en-US" dirty="0">
                <a:solidFill>
                  <a:schemeClr val="bg1"/>
                </a:solidFill>
                <a:latin typeface="Times New Roman" panose="02020603050405020304" pitchFamily="18" charset="0"/>
                <a:cs typeface="Times New Roman" panose="02020603050405020304" pitchFamily="18" charset="0"/>
              </a:rPr>
              <a:t>    2          4      0.5790744616202452    –0.08326                     –0.07397</a:t>
            </a:r>
          </a:p>
          <a:p>
            <a:r>
              <a:rPr lang="en-US" dirty="0">
                <a:solidFill>
                  <a:schemeClr val="bg1"/>
                </a:solidFill>
                <a:latin typeface="Times New Roman" panose="02020603050405020304" pitchFamily="18" charset="0"/>
                <a:cs typeface="Times New Roman" panose="02020603050405020304" pitchFamily="18" charset="0"/>
              </a:rPr>
              <a:t>    3          8      0.5005922957727700    –0.004779                   –0.004623</a:t>
            </a:r>
          </a:p>
          <a:p>
            <a:r>
              <a:rPr lang="en-US" dirty="0">
                <a:solidFill>
                  <a:schemeClr val="bg1"/>
                </a:solidFill>
                <a:latin typeface="Times New Roman" panose="02020603050405020304" pitchFamily="18" charset="0"/>
                <a:cs typeface="Times New Roman" panose="02020603050405020304" pitchFamily="18" charset="0"/>
              </a:rPr>
              <a:t>    4        16      0.4961051823558393    –0.0002914                 –0.0002890</a:t>
            </a:r>
          </a:p>
          <a:p>
            <a:r>
              <a:rPr lang="en-US" dirty="0">
                <a:solidFill>
                  <a:schemeClr val="bg1"/>
                </a:solidFill>
                <a:latin typeface="Times New Roman" panose="02020603050405020304" pitchFamily="18" charset="0"/>
                <a:cs typeface="Times New Roman" panose="02020603050405020304" pitchFamily="18" charset="0"/>
              </a:rPr>
              <a:t>    5        32      0.4958318578145426    –0.000018l0                –0.00001806</a:t>
            </a:r>
          </a:p>
          <a:p>
            <a:r>
              <a:rPr lang="en-US" dirty="0">
                <a:solidFill>
                  <a:schemeClr val="bg1"/>
                </a:solidFill>
                <a:latin typeface="Times New Roman" panose="02020603050405020304" pitchFamily="18" charset="0"/>
                <a:cs typeface="Times New Roman" panose="02020603050405020304" pitchFamily="18" charset="0"/>
              </a:rPr>
              <a:t>    6        64      0.4958148885018988    –0.000001129             –0.000001129</a:t>
            </a:r>
          </a:p>
          <a:p>
            <a:r>
              <a:rPr lang="en-US" dirty="0">
                <a:solidFill>
                  <a:schemeClr val="bg1"/>
                </a:solidFill>
                <a:latin typeface="Times New Roman" panose="02020603050405020304" pitchFamily="18" charset="0"/>
                <a:cs typeface="Times New Roman" panose="02020603050405020304" pitchFamily="18" charset="0"/>
              </a:rPr>
              <a:t>    7      128      0.4958138297014402    –0.00000007056         –0.00000007055</a:t>
            </a:r>
          </a:p>
          <a:p>
            <a:r>
              <a:rPr lang="en-US" dirty="0">
                <a:solidFill>
                  <a:schemeClr val="bg1"/>
                </a:solidFill>
                <a:latin typeface="Times New Roman" panose="02020603050405020304" pitchFamily="18" charset="0"/>
                <a:cs typeface="Times New Roman" panose="02020603050405020304" pitchFamily="18" charset="0"/>
              </a:rPr>
              <a:t>    8      256      0.4958137635542820    –0.000000004409       –0.000000004409</a:t>
            </a:r>
          </a:p>
          <a:p>
            <a:r>
              <a:rPr lang="en-US" dirty="0">
                <a:solidFill>
                  <a:schemeClr val="bg1"/>
                </a:solidFill>
                <a:latin typeface="Times New Roman" panose="02020603050405020304" pitchFamily="18" charset="0"/>
                <a:cs typeface="Times New Roman" panose="02020603050405020304" pitchFamily="18" charset="0"/>
              </a:rPr>
              <a:t>    9      512      0.4958137594205204    –0.0000000002756     –0.0000000002756</a:t>
            </a:r>
          </a:p>
          <a:p>
            <a:r>
              <a:rPr lang="en-US" dirty="0">
                <a:solidFill>
                  <a:schemeClr val="bg1"/>
                </a:solidFill>
                <a:latin typeface="Times New Roman" panose="02020603050405020304" pitchFamily="18" charset="0"/>
                <a:cs typeface="Times New Roman" panose="02020603050405020304" pitchFamily="18" charset="0"/>
              </a:rPr>
              <a:t>  10    1024      0.4958137591621671    –0.00000000001722   –0.00000000001722</a:t>
            </a:r>
          </a:p>
        </p:txBody>
      </p:sp>
      <p:sp>
        <p:nvSpPr>
          <p:cNvPr id="14" name="TextBox 13">
            <a:extLst>
              <a:ext uri="{FF2B5EF4-FFF2-40B4-BE49-F238E27FC236}">
                <a16:creationId xmlns:a16="http://schemas.microsoft.com/office/drawing/2014/main" id="{BEE9259A-9366-4D11-B964-72FB6F16D1B6}"/>
              </a:ext>
            </a:extLst>
          </p:cNvPr>
          <p:cNvSpPr txBox="1"/>
          <p:nvPr/>
        </p:nvSpPr>
        <p:spPr>
          <a:xfrm>
            <a:off x="3440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6247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k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1616859"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1099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072133"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0.05820</a:t>
            </a:r>
          </a:p>
          <a:p>
            <a:r>
              <a:rPr lang="en-US" dirty="0">
                <a:solidFill>
                  <a:schemeClr val="bg1"/>
                </a:solidFill>
                <a:latin typeface="Times New Roman" panose="02020603050405020304" pitchFamily="18" charset="0"/>
                <a:cs typeface="Times New Roman" panose="02020603050405020304" pitchFamily="18" charset="0"/>
              </a:rPr>
              <a:t>0.05739</a:t>
            </a:r>
          </a:p>
          <a:p>
            <a:r>
              <a:rPr lang="en-US" dirty="0">
                <a:solidFill>
                  <a:schemeClr val="bg1"/>
                </a:solidFill>
                <a:latin typeface="Times New Roman" panose="02020603050405020304" pitchFamily="18" charset="0"/>
                <a:cs typeface="Times New Roman" panose="02020603050405020304" pitchFamily="18" charset="0"/>
              </a:rPr>
              <a:t>0.06099</a:t>
            </a:r>
          </a:p>
          <a:p>
            <a:r>
              <a:rPr lang="en-US" dirty="0">
                <a:solidFill>
                  <a:schemeClr val="bg1"/>
                </a:solidFill>
                <a:latin typeface="Times New Roman" panose="02020603050405020304" pitchFamily="18" charset="0"/>
                <a:cs typeface="Times New Roman" panose="02020603050405020304" pitchFamily="18" charset="0"/>
              </a:rPr>
              <a:t>0.06210</a:t>
            </a:r>
          </a:p>
          <a:p>
            <a:r>
              <a:rPr lang="en-US" dirty="0">
                <a:solidFill>
                  <a:schemeClr val="bg1"/>
                </a:solidFill>
                <a:latin typeface="Times New Roman" panose="02020603050405020304" pitchFamily="18" charset="0"/>
                <a:cs typeface="Times New Roman" panose="02020603050405020304" pitchFamily="18" charset="0"/>
              </a:rPr>
              <a:t>0.06240</a:t>
            </a:r>
          </a:p>
          <a:p>
            <a:r>
              <a:rPr lang="en-US" dirty="0">
                <a:solidFill>
                  <a:schemeClr val="bg1"/>
                </a:solidFill>
                <a:latin typeface="Times New Roman" panose="02020603050405020304" pitchFamily="18" charset="0"/>
                <a:cs typeface="Times New Roman" panose="02020603050405020304" pitchFamily="18" charset="0"/>
              </a:rPr>
              <a:t>0.06247</a:t>
            </a:r>
          </a:p>
          <a:p>
            <a:r>
              <a:rPr lang="en-US" dirty="0">
                <a:solidFill>
                  <a:schemeClr val="bg1"/>
                </a:solidFill>
                <a:latin typeface="Times New Roman" panose="02020603050405020304" pitchFamily="18" charset="0"/>
                <a:cs typeface="Times New Roman" panose="02020603050405020304" pitchFamily="18" charset="0"/>
              </a:rPr>
              <a:t>0.06249</a:t>
            </a:r>
          </a:p>
          <a:p>
            <a:r>
              <a:rPr lang="en-US" dirty="0">
                <a:solidFill>
                  <a:schemeClr val="bg1"/>
                </a:solidFill>
                <a:latin typeface="Times New Roman" panose="02020603050405020304" pitchFamily="18" charset="0"/>
                <a:cs typeface="Times New Roman" panose="02020603050405020304" pitchFamily="18" charset="0"/>
              </a:rPr>
              <a:t>0.06250</a:t>
            </a:r>
          </a:p>
          <a:p>
            <a:r>
              <a:rPr lang="en-US" dirty="0">
                <a:solidFill>
                  <a:schemeClr val="bg1"/>
                </a:solidFill>
                <a:latin typeface="Times New Roman" panose="02020603050405020304" pitchFamily="18" charset="0"/>
                <a:cs typeface="Times New Roman" panose="02020603050405020304" pitchFamily="18" charset="0"/>
              </a:rPr>
              <a:t>0.06250</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20630920"/>
              </p:ext>
            </p:extLst>
          </p:nvPr>
        </p:nvGraphicFramePr>
        <p:xfrm>
          <a:off x="5795963" y="1992313"/>
          <a:ext cx="1470025" cy="725487"/>
        </p:xfrm>
        <a:graphic>
          <a:graphicData uri="http://schemas.openxmlformats.org/presentationml/2006/ole">
            <mc:AlternateContent xmlns:mc="http://schemas.openxmlformats.org/markup-compatibility/2006">
              <mc:Choice xmlns:v="urn:schemas-microsoft-com:vml" Requires="v">
                <p:oleObj name="Equation" r:id="rId3" imgW="723600" imgH="355320" progId="Equation.DSMT4">
                  <p:embed/>
                </p:oleObj>
              </mc:Choice>
              <mc:Fallback>
                <p:oleObj name="Equation" r:id="rId3" imgW="723600" imgH="3553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5795963" y="1992313"/>
                        <a:ext cx="1470025" cy="72548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8842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16" name="TextBox 15">
            <a:extLst>
              <a:ext uri="{FF2B5EF4-FFF2-40B4-BE49-F238E27FC236}">
                <a16:creationId xmlns:a16="http://schemas.microsoft.com/office/drawing/2014/main" id="{465BB640-64C3-43AF-87C4-32FD828FD9F5}"/>
              </a:ext>
            </a:extLst>
          </p:cNvPr>
          <p:cNvSpPr txBox="1"/>
          <p:nvPr/>
        </p:nvSpPr>
        <p:spPr>
          <a:xfrm>
            <a:off x="1508737" y="5511594"/>
            <a:ext cx="2265027"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0.4958137591449437</a:t>
            </a:r>
            <a:endParaRPr lang="en-US" dirty="0"/>
          </a:p>
        </p:txBody>
      </p:sp>
      <p:sp>
        <p:nvSpPr>
          <p:cNvPr id="20" name="Rectangle: Rounded Corners 19">
            <a:extLst>
              <a:ext uri="{FF2B5EF4-FFF2-40B4-BE49-F238E27FC236}">
                <a16:creationId xmlns:a16="http://schemas.microsoft.com/office/drawing/2014/main" id="{3ACFAE2E-3000-47C2-ABF9-B9DB1530A627}"/>
              </a:ext>
            </a:extLst>
          </p:cNvPr>
          <p:cNvSpPr/>
          <p:nvPr/>
        </p:nvSpPr>
        <p:spPr>
          <a:xfrm>
            <a:off x="1521436" y="5180318"/>
            <a:ext cx="1463063" cy="646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a:extLst>
              <a:ext uri="{FF2B5EF4-FFF2-40B4-BE49-F238E27FC236}">
                <a16:creationId xmlns:a16="http://schemas.microsoft.com/office/drawing/2014/main" id="{CE39301A-08D4-47A4-9170-33C44ECF204A}"/>
              </a:ext>
            </a:extLst>
          </p:cNvPr>
          <p:cNvGraphicFramePr>
            <a:graphicFrameLocks noChangeAspect="1"/>
          </p:cNvGraphicFramePr>
          <p:nvPr>
            <p:extLst>
              <p:ext uri="{D42A27DB-BD31-4B8C-83A1-F6EECF244321}">
                <p14:modId xmlns:p14="http://schemas.microsoft.com/office/powerpoint/2010/main" val="296021994"/>
              </p:ext>
            </p:extLst>
          </p:nvPr>
        </p:nvGraphicFramePr>
        <p:xfrm>
          <a:off x="3093424" y="1395657"/>
          <a:ext cx="1758473" cy="883603"/>
        </p:xfrm>
        <a:graphic>
          <a:graphicData uri="http://schemas.openxmlformats.org/presentationml/2006/ole">
            <mc:AlternateContent xmlns:mc="http://schemas.openxmlformats.org/markup-compatibility/2006">
              <mc:Choice xmlns:v="urn:schemas-microsoft-com:vml" Requires="v">
                <p:oleObj name="Equation" r:id="rId5" imgW="787320" imgH="393480" progId="Equation.DSMT4">
                  <p:embed/>
                </p:oleObj>
              </mc:Choice>
              <mc:Fallback>
                <p:oleObj name="Equation" r:id="rId5" imgW="787320" imgH="393480" progId="Equation.DSMT4">
                  <p:embed/>
                  <p:pic>
                    <p:nvPicPr>
                      <p:cNvPr id="23" name="Object 22">
                        <a:extLst>
                          <a:ext uri="{FF2B5EF4-FFF2-40B4-BE49-F238E27FC236}">
                            <a16:creationId xmlns:a16="http://schemas.microsoft.com/office/drawing/2014/main" id="{CE39301A-08D4-47A4-9170-33C44ECF204A}"/>
                          </a:ext>
                        </a:extLst>
                      </p:cNvPr>
                      <p:cNvPicPr/>
                      <p:nvPr/>
                    </p:nvPicPr>
                    <p:blipFill>
                      <a:blip r:embed="rId6"/>
                      <a:stretch>
                        <a:fillRect/>
                      </a:stretch>
                    </p:blipFill>
                    <p:spPr>
                      <a:xfrm>
                        <a:off x="3093424" y="1395657"/>
                        <a:ext cx="1758473" cy="883603"/>
                      </a:xfrm>
                      <a:prstGeom prst="rect">
                        <a:avLst/>
                      </a:prstGeom>
                    </p:spPr>
                  </p:pic>
                </p:oleObj>
              </mc:Fallback>
            </mc:AlternateContent>
          </a:graphicData>
        </a:graphic>
      </p:graphicFrame>
      <p:sp>
        <p:nvSpPr>
          <p:cNvPr id="24" name="Rectangle: Rounded Corners 23">
            <a:extLst>
              <a:ext uri="{FF2B5EF4-FFF2-40B4-BE49-F238E27FC236}">
                <a16:creationId xmlns:a16="http://schemas.microsoft.com/office/drawing/2014/main" id="{28707659-9A18-4334-825A-DA062A34ECE4}"/>
              </a:ext>
            </a:extLst>
          </p:cNvPr>
          <p:cNvSpPr/>
          <p:nvPr/>
        </p:nvSpPr>
        <p:spPr>
          <a:xfrm>
            <a:off x="268448" y="4087130"/>
            <a:ext cx="8770399" cy="2589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1E6501-03A3-570D-C479-D6C46216082C}"/>
              </a:ext>
            </a:extLst>
          </p:cNvPr>
          <p:cNvSpPr txBox="1"/>
          <p:nvPr/>
        </p:nvSpPr>
        <p:spPr>
          <a:xfrm>
            <a:off x="2105383" y="5950387"/>
            <a:ext cx="6581417" cy="369332"/>
          </a:xfrm>
          <a:prstGeom prst="rect">
            <a:avLst/>
          </a:prstGeom>
          <a:noFill/>
        </p:spPr>
        <p:txBody>
          <a:bodyPr wrap="none" rtlCol="0">
            <a:spAutoFit/>
          </a:bodyPr>
          <a:lstStyle/>
          <a:p>
            <a:r>
              <a:rPr lang="en-US" dirty="0">
                <a:solidFill>
                  <a:schemeClr val="bg1"/>
                </a:solidFill>
                <a:latin typeface="Cambria" panose="02040503050406030204" pitchFamily="18" charset="0"/>
                <a:ea typeface="Cambria" panose="02040503050406030204" pitchFamily="18" charset="0"/>
              </a:rPr>
              <a:t>Same accuracy as the composite trapezoidal rule with 1024 steps</a:t>
            </a:r>
          </a:p>
        </p:txBody>
      </p:sp>
      <p:cxnSp>
        <p:nvCxnSpPr>
          <p:cNvPr id="10" name="Straight Arrow Connector 9">
            <a:extLst>
              <a:ext uri="{FF2B5EF4-FFF2-40B4-BE49-F238E27FC236}">
                <a16:creationId xmlns:a16="http://schemas.microsoft.com/office/drawing/2014/main" id="{F179F4BA-2F31-983A-F4B5-AB4AF774F4AE}"/>
              </a:ext>
            </a:extLst>
          </p:cNvPr>
          <p:cNvCxnSpPr/>
          <p:nvPr/>
        </p:nvCxnSpPr>
        <p:spPr>
          <a:xfrm flipH="1" flipV="1">
            <a:off x="3566376" y="4346070"/>
            <a:ext cx="336138" cy="15887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12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the previous topic, we discussed estimating the derivative of a function by interpolating polynomials and differentiating these polynomials</a:t>
            </a:r>
          </a:p>
          <a:p>
            <a:r>
              <a:rPr lang="en-US" dirty="0"/>
              <a:t>We will now estimate the integral</a:t>
            </a:r>
          </a:p>
          <a:p>
            <a:pPr lvl="1"/>
            <a:r>
              <a:rPr lang="en-US" dirty="0"/>
              <a:t>First using Riemann sums</a:t>
            </a:r>
          </a:p>
          <a:p>
            <a:pPr lvl="1"/>
            <a:r>
              <a:rPr lang="en-US" dirty="0"/>
              <a:t>Next by integrating interpolating polynomials</a:t>
            </a:r>
          </a:p>
          <a:p>
            <a:pPr lvl="1"/>
            <a:r>
              <a:rPr lang="en-US" dirty="0"/>
              <a:t>Finally, we will discuss integration over a longer interval</a:t>
            </a:r>
          </a:p>
          <a:p>
            <a:pPr lvl="1"/>
            <a:endParaRPr lang="en-US" dirty="0"/>
          </a:p>
          <a:p>
            <a:r>
              <a:rPr lang="en-US" dirty="0"/>
              <a:t>To compare methods, we will use a consistent step size </a:t>
            </a:r>
            <a:r>
              <a:rPr lang="en-US" i="1" dirty="0">
                <a:latin typeface="Times New Roman" panose="02020603050405020304" pitchFamily="18" charset="0"/>
              </a:rPr>
              <a:t>h</a:t>
            </a:r>
          </a:p>
          <a:p>
            <a:pPr lvl="1"/>
            <a:r>
              <a:rPr lang="en-US" dirty="0"/>
              <a:t>Thus,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endParaRPr lang="en-US" dirty="0">
              <a:latin typeface="Times New Roman" panose="02020603050405020304" pitchFamily="18" charset="0"/>
            </a:endParaRPr>
          </a:p>
          <a:p>
            <a:endParaRPr lang="en-US" dirty="0">
              <a:latin typeface="Times New Roman" panose="02020603050405020304" pitchFamily="18" charset="0"/>
            </a:endParaRPr>
          </a:p>
          <a:p>
            <a:endParaRPr lang="en-US" baseline="-25000" dirty="0"/>
          </a:p>
          <a:p>
            <a:pPr lvl="1"/>
            <a:endParaRPr lang="en-US" baseline="-25000" dirty="0"/>
          </a:p>
          <a:p>
            <a:pPr lvl="1"/>
            <a:endParaRPr lang="en-US" dirty="0"/>
          </a:p>
          <a:p>
            <a:endParaRPr lang="en-US" cap="small" dirty="0"/>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29877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Composite backward formulas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 backward formulas would be used when you are dynamically calculating the integral in real time</a:t>
            </a:r>
          </a:p>
          <a:p>
            <a:pPr lvl="1"/>
            <a:r>
              <a:rPr lang="en-US" dirty="0">
                <a:latin typeface="Times New Roman" panose="02020603050405020304" pitchFamily="18" charset="0"/>
              </a:rPr>
              <a:t>An appropriate variable is initialized to zero</a:t>
            </a:r>
          </a:p>
          <a:p>
            <a:pPr lvl="1"/>
            <a:r>
              <a:rPr lang="en-US" dirty="0">
                <a:latin typeface="Times New Roman" panose="02020603050405020304" pitchFamily="18" charset="0"/>
              </a:rPr>
              <a:t>With each time step, the integral over this time step is added to this variable</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30</a:t>
            </a:fld>
            <a:endParaRPr lang="en-CA"/>
          </a:p>
        </p:txBody>
      </p:sp>
      <p:graphicFrame>
        <p:nvGraphicFramePr>
          <p:cNvPr id="7" name="Object 6">
            <a:extLst>
              <a:ext uri="{FF2B5EF4-FFF2-40B4-BE49-F238E27FC236}">
                <a16:creationId xmlns:a16="http://schemas.microsoft.com/office/drawing/2014/main" id="{849D30A4-08C0-4206-82C3-142FDB9766FD}"/>
              </a:ext>
            </a:extLst>
          </p:cNvPr>
          <p:cNvGraphicFramePr>
            <a:graphicFrameLocks noChangeAspect="1"/>
          </p:cNvGraphicFramePr>
          <p:nvPr>
            <p:extLst>
              <p:ext uri="{D42A27DB-BD31-4B8C-83A1-F6EECF244321}">
                <p14:modId xmlns:p14="http://schemas.microsoft.com/office/powerpoint/2010/main" val="2708024492"/>
              </p:ext>
            </p:extLst>
          </p:nvPr>
        </p:nvGraphicFramePr>
        <p:xfrm>
          <a:off x="663575" y="4338638"/>
          <a:ext cx="6918325" cy="790575"/>
        </p:xfrm>
        <a:graphic>
          <a:graphicData uri="http://schemas.openxmlformats.org/presentationml/2006/ole">
            <mc:AlternateContent xmlns:mc="http://schemas.openxmlformats.org/markup-compatibility/2006">
              <mc:Choice xmlns:v="urn:schemas-microsoft-com:vml" Requires="v">
                <p:oleObj name="Equation" r:id="rId3" imgW="3898800" imgH="444240" progId="Equation.DSMT4">
                  <p:embed/>
                </p:oleObj>
              </mc:Choice>
              <mc:Fallback>
                <p:oleObj name="Equation" r:id="rId3" imgW="3898800" imgH="444240" progId="Equation.DSMT4">
                  <p:embed/>
                  <p:pic>
                    <p:nvPicPr>
                      <p:cNvPr id="7" name="Object 6">
                        <a:extLst>
                          <a:ext uri="{FF2B5EF4-FFF2-40B4-BE49-F238E27FC236}">
                            <a16:creationId xmlns:a16="http://schemas.microsoft.com/office/drawing/2014/main" id="{849D30A4-08C0-4206-82C3-142FDB9766FD}"/>
                          </a:ext>
                        </a:extLst>
                      </p:cNvPr>
                      <p:cNvPicPr/>
                      <p:nvPr/>
                    </p:nvPicPr>
                    <p:blipFill>
                      <a:blip r:embed="rId4"/>
                      <a:stretch>
                        <a:fillRect/>
                      </a:stretch>
                    </p:blipFill>
                    <p:spPr>
                      <a:xfrm>
                        <a:off x="663575" y="4338638"/>
                        <a:ext cx="6918325" cy="7905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B267723-D516-401F-8AC5-9414EF493F90}"/>
              </a:ext>
            </a:extLst>
          </p:cNvPr>
          <p:cNvGraphicFramePr>
            <a:graphicFrameLocks noChangeAspect="1"/>
          </p:cNvGraphicFramePr>
          <p:nvPr>
            <p:extLst>
              <p:ext uri="{D42A27DB-BD31-4B8C-83A1-F6EECF244321}">
                <p14:modId xmlns:p14="http://schemas.microsoft.com/office/powerpoint/2010/main" val="3545157052"/>
              </p:ext>
            </p:extLst>
          </p:nvPr>
        </p:nvGraphicFramePr>
        <p:xfrm>
          <a:off x="663575" y="5240338"/>
          <a:ext cx="8154988" cy="788987"/>
        </p:xfrm>
        <a:graphic>
          <a:graphicData uri="http://schemas.openxmlformats.org/presentationml/2006/ole">
            <mc:AlternateContent xmlns:mc="http://schemas.openxmlformats.org/markup-compatibility/2006">
              <mc:Choice xmlns:v="urn:schemas-microsoft-com:vml" Requires="v">
                <p:oleObj name="Equation" r:id="rId5" imgW="4597200" imgH="444240" progId="Equation.DSMT4">
                  <p:embed/>
                </p:oleObj>
              </mc:Choice>
              <mc:Fallback>
                <p:oleObj name="Equation" r:id="rId5" imgW="4597200" imgH="444240" progId="Equation.DSMT4">
                  <p:embed/>
                  <p:pic>
                    <p:nvPicPr>
                      <p:cNvPr id="8" name="Object 7">
                        <a:extLst>
                          <a:ext uri="{FF2B5EF4-FFF2-40B4-BE49-F238E27FC236}">
                            <a16:creationId xmlns:a16="http://schemas.microsoft.com/office/drawing/2014/main" id="{DB267723-D516-401F-8AC5-9414EF493F90}"/>
                          </a:ext>
                        </a:extLst>
                      </p:cNvPr>
                      <p:cNvPicPr/>
                      <p:nvPr/>
                    </p:nvPicPr>
                    <p:blipFill>
                      <a:blip r:embed="rId6"/>
                      <a:stretch>
                        <a:fillRect/>
                      </a:stretch>
                    </p:blipFill>
                    <p:spPr>
                      <a:xfrm>
                        <a:off x="663575" y="5240338"/>
                        <a:ext cx="8154988" cy="7889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DD4CA86-28D8-44E2-AA5B-0C1D8CB2E0AA}"/>
              </a:ext>
            </a:extLst>
          </p:cNvPr>
          <p:cNvGraphicFramePr>
            <a:graphicFrameLocks noChangeAspect="1"/>
          </p:cNvGraphicFramePr>
          <p:nvPr>
            <p:extLst>
              <p:ext uri="{D42A27DB-BD31-4B8C-83A1-F6EECF244321}">
                <p14:modId xmlns:p14="http://schemas.microsoft.com/office/powerpoint/2010/main" val="235475584"/>
              </p:ext>
            </p:extLst>
          </p:nvPr>
        </p:nvGraphicFramePr>
        <p:xfrm>
          <a:off x="696913" y="3482800"/>
          <a:ext cx="4556125" cy="785813"/>
        </p:xfrm>
        <a:graphic>
          <a:graphicData uri="http://schemas.openxmlformats.org/presentationml/2006/ole">
            <mc:AlternateContent xmlns:mc="http://schemas.openxmlformats.org/markup-compatibility/2006">
              <mc:Choice xmlns:v="urn:schemas-microsoft-com:vml" Requires="v">
                <p:oleObj name="Equation" r:id="rId7" imgW="2565360" imgH="444240" progId="Equation.DSMT4">
                  <p:embed/>
                </p:oleObj>
              </mc:Choice>
              <mc:Fallback>
                <p:oleObj name="Equation" r:id="rId7" imgW="2565360" imgH="444240" progId="Equation.DSMT4">
                  <p:embed/>
                  <p:pic>
                    <p:nvPicPr>
                      <p:cNvPr id="10" name="Object 9">
                        <a:extLst>
                          <a:ext uri="{FF2B5EF4-FFF2-40B4-BE49-F238E27FC236}">
                            <a16:creationId xmlns:a16="http://schemas.microsoft.com/office/drawing/2014/main" id="{9DD4CA86-28D8-44E2-AA5B-0C1D8CB2E0AA}"/>
                          </a:ext>
                        </a:extLst>
                      </p:cNvPr>
                      <p:cNvPicPr/>
                      <p:nvPr/>
                    </p:nvPicPr>
                    <p:blipFill>
                      <a:blip r:embed="rId8"/>
                      <a:stretch>
                        <a:fillRect/>
                      </a:stretch>
                    </p:blipFill>
                    <p:spPr>
                      <a:xfrm>
                        <a:off x="696913" y="3482800"/>
                        <a:ext cx="4556125" cy="7858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1103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F38709B-5F90-4404-9E0D-7E40E44E9CCB}"/>
              </a:ext>
            </a:extLst>
          </p:cNvPr>
          <p:cNvCxnSpPr>
            <a:cxnSpLocks/>
          </p:cNvCxnSpPr>
          <p:nvPr/>
        </p:nvCxnSpPr>
        <p:spPr>
          <a:xfrm flipH="1">
            <a:off x="3989898" y="5556426"/>
            <a:ext cx="1412706" cy="13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7CC35F-D158-4A03-8D2C-94A40A44D813}"/>
              </a:ext>
            </a:extLst>
          </p:cNvPr>
          <p:cNvCxnSpPr>
            <a:cxnSpLocks/>
          </p:cNvCxnSpPr>
          <p:nvPr/>
        </p:nvCxnSpPr>
        <p:spPr>
          <a:xfrm flipH="1">
            <a:off x="6297720" y="4647678"/>
            <a:ext cx="137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58DF62-8D43-4A01-9BD5-F949D1614014}"/>
              </a:ext>
            </a:extLst>
          </p:cNvPr>
          <p:cNvSpPr>
            <a:spLocks noGrp="1"/>
          </p:cNvSpPr>
          <p:nvPr>
            <p:ph type="title"/>
          </p:nvPr>
        </p:nvSpPr>
        <p:spPr/>
        <p:txBody>
          <a:bodyPr/>
          <a:lstStyle/>
          <a:p>
            <a:r>
              <a:rPr lang="en-US" dirty="0"/>
              <a:t>Discontinuities</a:t>
            </a:r>
          </a:p>
        </p:txBody>
      </p:sp>
      <p:sp>
        <p:nvSpPr>
          <p:cNvPr id="3" name="Content Placeholder 2">
            <a:extLst>
              <a:ext uri="{FF2B5EF4-FFF2-40B4-BE49-F238E27FC236}">
                <a16:creationId xmlns:a16="http://schemas.microsoft.com/office/drawing/2014/main" id="{2AB0F937-FE41-4221-9F05-9C1EE409095C}"/>
              </a:ext>
            </a:extLst>
          </p:cNvPr>
          <p:cNvSpPr>
            <a:spLocks noGrp="1"/>
          </p:cNvSpPr>
          <p:nvPr>
            <p:ph idx="1"/>
          </p:nvPr>
        </p:nvSpPr>
        <p:spPr/>
        <p:txBody>
          <a:bodyPr/>
          <a:lstStyle/>
          <a:p>
            <a:r>
              <a:rPr lang="en-US" dirty="0"/>
              <a:t>Suppose you are measuring current or voltage and a switch is flipped</a:t>
            </a:r>
          </a:p>
          <a:p>
            <a:pPr lvl="1"/>
            <a:r>
              <a:rPr lang="en-US" dirty="0"/>
              <a:t>There could be a discontinuity in either of these values</a:t>
            </a:r>
          </a:p>
          <a:p>
            <a:pPr lvl="2"/>
            <a:r>
              <a:rPr lang="en-US" dirty="0"/>
              <a:t>For example, the switch could be turned on at any point in the last millisecond</a:t>
            </a:r>
          </a:p>
          <a:p>
            <a:pPr lvl="1"/>
            <a:r>
              <a:rPr lang="en-US" dirty="0"/>
              <a:t>The total charge could be anywhere between</a:t>
            </a:r>
          </a:p>
          <a:p>
            <a:pPr lvl="2"/>
            <a:r>
              <a:rPr lang="en-US" dirty="0"/>
              <a:t>  </a:t>
            </a:r>
            <a:r>
              <a:rPr lang="en-US" dirty="0">
                <a:latin typeface="Times New Roman" panose="02020603050405020304" pitchFamily="18" charset="0"/>
              </a:rPr>
              <a:t>0</a:t>
            </a:r>
            <a:r>
              <a:rPr lang="en-US" dirty="0"/>
              <a:t> </a:t>
            </a:r>
            <a:r>
              <a:rPr lang="en-US" dirty="0" err="1">
                <a:latin typeface="Symbol" panose="05050102010706020507" pitchFamily="18" charset="2"/>
              </a:rPr>
              <a:t>m</a:t>
            </a:r>
            <a:r>
              <a:rPr lang="en-US" dirty="0" err="1">
                <a:latin typeface="Times New Roman" panose="02020603050405020304" pitchFamily="18" charset="0"/>
              </a:rPr>
              <a:t>C</a:t>
            </a:r>
            <a:r>
              <a:rPr lang="en-US" dirty="0"/>
              <a:t> if the switch is thrown at the last possible moment</a:t>
            </a:r>
          </a:p>
          <a:p>
            <a:pPr lvl="2"/>
            <a:r>
              <a:rPr lang="en-US" dirty="0">
                <a:latin typeface="Times New Roman" panose="02020603050405020304" pitchFamily="18" charset="0"/>
              </a:rPr>
              <a:t>24</a:t>
            </a:r>
            <a:r>
              <a:rPr lang="en-US" dirty="0"/>
              <a:t> </a:t>
            </a:r>
            <a:r>
              <a:rPr lang="en-US" dirty="0" err="1">
                <a:latin typeface="Symbol" panose="05050102010706020507" pitchFamily="18" charset="2"/>
              </a:rPr>
              <a:t>m</a:t>
            </a:r>
            <a:r>
              <a:rPr lang="en-US" dirty="0" err="1">
                <a:latin typeface="Times New Roman" panose="02020603050405020304" pitchFamily="18" charset="0"/>
              </a:rPr>
              <a:t>C</a:t>
            </a:r>
            <a:r>
              <a:rPr lang="en-US" dirty="0"/>
              <a:t> if the switch is thrown at the start </a:t>
            </a:r>
          </a:p>
          <a:p>
            <a:pPr lvl="1"/>
            <a:endParaRPr lang="en-US" dirty="0"/>
          </a:p>
        </p:txBody>
      </p:sp>
      <p:sp>
        <p:nvSpPr>
          <p:cNvPr id="4" name="Footer Placeholder 3">
            <a:extLst>
              <a:ext uri="{FF2B5EF4-FFF2-40B4-BE49-F238E27FC236}">
                <a16:creationId xmlns:a16="http://schemas.microsoft.com/office/drawing/2014/main" id="{D05404BE-7570-4C3F-9F54-7E3B4BD4BDF8}"/>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941F4504-9C7F-4E20-8D0F-B5584A54CB44}"/>
              </a:ext>
            </a:extLst>
          </p:cNvPr>
          <p:cNvSpPr>
            <a:spLocks noGrp="1"/>
          </p:cNvSpPr>
          <p:nvPr>
            <p:ph type="sldNum" sz="quarter" idx="12"/>
          </p:nvPr>
        </p:nvSpPr>
        <p:spPr/>
        <p:txBody>
          <a:bodyPr/>
          <a:lstStyle/>
          <a:p>
            <a:fld id="{42EF6DC8-DA9C-4533-8A40-BB00A2545AF8}" type="slidenum">
              <a:rPr lang="en-CA" smtClean="0"/>
              <a:pPr/>
              <a:t>31</a:t>
            </a:fld>
            <a:endParaRPr lang="en-CA"/>
          </a:p>
        </p:txBody>
      </p:sp>
      <p:cxnSp>
        <p:nvCxnSpPr>
          <p:cNvPr id="7" name="Straight Connector 6">
            <a:extLst>
              <a:ext uri="{FF2B5EF4-FFF2-40B4-BE49-F238E27FC236}">
                <a16:creationId xmlns:a16="http://schemas.microsoft.com/office/drawing/2014/main" id="{E758E352-E0D3-4AAB-A89B-95BCAF9EF6B8}"/>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F7B529-2196-4ED8-BFAB-BF80FA46800B}"/>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5BB013-CFB2-4D4C-9F7A-8DFAAF19E108}"/>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04B094-4E58-48B4-9187-8FF772346CD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390C82-C004-44B5-A96E-5400A6620080}"/>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7108DC-FB43-4F9C-8556-3085D347D3B8}"/>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C86BC9C-DCC6-4354-A72C-ACEDBDE86C6D}"/>
              </a:ext>
            </a:extLst>
          </p:cNvPr>
          <p:cNvSpPr/>
          <p:nvPr/>
        </p:nvSpPr>
        <p:spPr>
          <a:xfrm>
            <a:off x="4412208" y="55085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BDE961-E849-4EB9-82AD-687724AD4D2F}"/>
              </a:ext>
            </a:extLst>
          </p:cNvPr>
          <p:cNvSpPr/>
          <p:nvPr/>
        </p:nvSpPr>
        <p:spPr>
          <a:xfrm>
            <a:off x="5354964" y="55142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104342-5C96-4022-A07F-EE00CA4C1951}"/>
              </a:ext>
            </a:extLst>
          </p:cNvPr>
          <p:cNvSpPr/>
          <p:nvPr/>
        </p:nvSpPr>
        <p:spPr>
          <a:xfrm>
            <a:off x="6284201" y="460822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BD0DAE-A8AE-44E8-97BB-D7C1E4636C39}"/>
              </a:ext>
            </a:extLst>
          </p:cNvPr>
          <p:cNvSpPr txBox="1"/>
          <p:nvPr/>
        </p:nvSpPr>
        <p:spPr>
          <a:xfrm>
            <a:off x="3851457" y="5023844"/>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DBDE5E6-4473-4557-9964-037898090E5D}"/>
              </a:ext>
            </a:extLst>
          </p:cNvPr>
          <p:cNvSpPr txBox="1"/>
          <p:nvPr/>
        </p:nvSpPr>
        <p:spPr>
          <a:xfrm>
            <a:off x="4768174" y="5036991"/>
            <a:ext cx="8274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26F0F8D-1D17-48C9-9F32-355E7F333653}"/>
              </a:ext>
            </a:extLst>
          </p:cNvPr>
          <p:cNvSpPr txBox="1"/>
          <p:nvPr/>
        </p:nvSpPr>
        <p:spPr>
          <a:xfrm>
            <a:off x="7747932" y="4426454"/>
            <a:ext cx="8899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24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0321A3D-C3E7-4E18-9963-5FCA6744A294}"/>
              </a:ext>
            </a:extLst>
          </p:cNvPr>
          <p:cNvSpPr txBox="1"/>
          <p:nvPr/>
        </p:nvSpPr>
        <p:spPr>
          <a:xfrm>
            <a:off x="7115471"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5B14C3D-3C32-4B82-A1EB-8603DA96C00B}"/>
              </a:ext>
            </a:extLst>
          </p:cNvPr>
          <p:cNvSpPr txBox="1"/>
          <p:nvPr/>
        </p:nvSpPr>
        <p:spPr>
          <a:xfrm>
            <a:off x="6175134"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FC12FD9-6E5C-4BBB-92B1-56DBADA378DE}"/>
              </a:ext>
            </a:extLst>
          </p:cNvPr>
          <p:cNvSpPr txBox="1"/>
          <p:nvPr/>
        </p:nvSpPr>
        <p:spPr>
          <a:xfrm>
            <a:off x="5102041"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07688C4-92B1-41F4-9FBE-77515F6AC158}"/>
              </a:ext>
            </a:extLst>
          </p:cNvPr>
          <p:cNvSpPr txBox="1"/>
          <p:nvPr/>
        </p:nvSpPr>
        <p:spPr>
          <a:xfrm>
            <a:off x="4147093"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DFCF140-34D0-43F0-BA91-E4A9919DBECA}"/>
              </a:ext>
            </a:extLst>
          </p:cNvPr>
          <p:cNvSpPr txBox="1"/>
          <p:nvPr/>
        </p:nvSpPr>
        <p:spPr>
          <a:xfrm>
            <a:off x="6142984" y="420689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4EF98DA-95D2-41F9-92ED-DD56D13BA716}"/>
              </a:ext>
            </a:extLst>
          </p:cNvPr>
          <p:cNvSpPr txBox="1"/>
          <p:nvPr/>
        </p:nvSpPr>
        <p:spPr>
          <a:xfrm>
            <a:off x="3247678" y="5354264"/>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0846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18" grpId="0"/>
      <p:bldP spid="20" grpId="0"/>
      <p:bldP spid="21" grpId="0"/>
      <p:bldP spid="22" grpId="0"/>
      <p:bldP spid="23" grpId="0"/>
      <p:bldP spid="29"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F38709B-5F90-4404-9E0D-7E40E44E9CCB}"/>
              </a:ext>
            </a:extLst>
          </p:cNvPr>
          <p:cNvCxnSpPr>
            <a:cxnSpLocks/>
          </p:cNvCxnSpPr>
          <p:nvPr/>
        </p:nvCxnSpPr>
        <p:spPr>
          <a:xfrm flipH="1">
            <a:off x="3989898" y="5556426"/>
            <a:ext cx="1412706" cy="13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7CC35F-D158-4A03-8D2C-94A40A44D813}"/>
              </a:ext>
            </a:extLst>
          </p:cNvPr>
          <p:cNvCxnSpPr>
            <a:cxnSpLocks/>
          </p:cNvCxnSpPr>
          <p:nvPr/>
        </p:nvCxnSpPr>
        <p:spPr>
          <a:xfrm flipH="1">
            <a:off x="6297720" y="4647678"/>
            <a:ext cx="137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58DF62-8D43-4A01-9BD5-F949D1614014}"/>
              </a:ext>
            </a:extLst>
          </p:cNvPr>
          <p:cNvSpPr>
            <a:spLocks noGrp="1"/>
          </p:cNvSpPr>
          <p:nvPr>
            <p:ph type="title"/>
          </p:nvPr>
        </p:nvSpPr>
        <p:spPr/>
        <p:txBody>
          <a:bodyPr/>
          <a:lstStyle/>
          <a:p>
            <a:r>
              <a:rPr lang="en-US" dirty="0"/>
              <a:t>Discontinuities</a:t>
            </a:r>
          </a:p>
        </p:txBody>
      </p:sp>
      <p:sp>
        <p:nvSpPr>
          <p:cNvPr id="3" name="Content Placeholder 2">
            <a:extLst>
              <a:ext uri="{FF2B5EF4-FFF2-40B4-BE49-F238E27FC236}">
                <a16:creationId xmlns:a16="http://schemas.microsoft.com/office/drawing/2014/main" id="{2AB0F937-FE41-4221-9F05-9C1EE409095C}"/>
              </a:ext>
            </a:extLst>
          </p:cNvPr>
          <p:cNvSpPr>
            <a:spLocks noGrp="1"/>
          </p:cNvSpPr>
          <p:nvPr>
            <p:ph idx="1"/>
          </p:nvPr>
        </p:nvSpPr>
        <p:spPr/>
        <p:txBody>
          <a:bodyPr/>
          <a:lstStyle/>
          <a:p>
            <a:r>
              <a:rPr lang="en-US" dirty="0"/>
              <a:t>Thus, the answer is somewhere between 0 </a:t>
            </a:r>
            <a:r>
              <a:rPr lang="en-US" i="1" dirty="0" err="1">
                <a:latin typeface="Symbol" panose="05050102010706020507" pitchFamily="18" charset="2"/>
              </a:rPr>
              <a:t>m</a:t>
            </a:r>
            <a:r>
              <a:rPr lang="en-US" dirty="0" err="1"/>
              <a:t>C</a:t>
            </a:r>
            <a:r>
              <a:rPr lang="en-US" dirty="0"/>
              <a:t> and 24 </a:t>
            </a:r>
            <a:r>
              <a:rPr lang="en-US" i="1" dirty="0" err="1">
                <a:latin typeface="Symbol" panose="05050102010706020507" pitchFamily="18" charset="2"/>
              </a:rPr>
              <a:t>m</a:t>
            </a:r>
            <a:r>
              <a:rPr lang="en-US" dirty="0" err="1"/>
              <a:t>C</a:t>
            </a:r>
            <a:r>
              <a:rPr lang="en-US" dirty="0"/>
              <a:t> </a:t>
            </a:r>
          </a:p>
          <a:p>
            <a:pPr lvl="1"/>
            <a:r>
              <a:rPr lang="en-US" dirty="0"/>
              <a:t>Let’s consider our three algorithms:</a:t>
            </a:r>
          </a:p>
        </p:txBody>
      </p:sp>
      <p:sp>
        <p:nvSpPr>
          <p:cNvPr id="4" name="Footer Placeholder 3">
            <a:extLst>
              <a:ext uri="{FF2B5EF4-FFF2-40B4-BE49-F238E27FC236}">
                <a16:creationId xmlns:a16="http://schemas.microsoft.com/office/drawing/2014/main" id="{D05404BE-7570-4C3F-9F54-7E3B4BD4BDF8}"/>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941F4504-9C7F-4E20-8D0F-B5584A54CB44}"/>
              </a:ext>
            </a:extLst>
          </p:cNvPr>
          <p:cNvSpPr>
            <a:spLocks noGrp="1"/>
          </p:cNvSpPr>
          <p:nvPr>
            <p:ph type="sldNum" sz="quarter" idx="12"/>
          </p:nvPr>
        </p:nvSpPr>
        <p:spPr/>
        <p:txBody>
          <a:bodyPr/>
          <a:lstStyle/>
          <a:p>
            <a:fld id="{42EF6DC8-DA9C-4533-8A40-BB00A2545AF8}" type="slidenum">
              <a:rPr lang="en-CA" smtClean="0"/>
              <a:pPr/>
              <a:t>32</a:t>
            </a:fld>
            <a:endParaRPr lang="en-CA"/>
          </a:p>
        </p:txBody>
      </p:sp>
      <p:cxnSp>
        <p:nvCxnSpPr>
          <p:cNvPr id="7" name="Straight Connector 6">
            <a:extLst>
              <a:ext uri="{FF2B5EF4-FFF2-40B4-BE49-F238E27FC236}">
                <a16:creationId xmlns:a16="http://schemas.microsoft.com/office/drawing/2014/main" id="{E758E352-E0D3-4AAB-A89B-95BCAF9EF6B8}"/>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F7B529-2196-4ED8-BFAB-BF80FA46800B}"/>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5BB013-CFB2-4D4C-9F7A-8DFAAF19E108}"/>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04B094-4E58-48B4-9187-8FF772346CD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390C82-C004-44B5-A96E-5400A6620080}"/>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7108DC-FB43-4F9C-8556-3085D347D3B8}"/>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C86BC9C-DCC6-4354-A72C-ACEDBDE86C6D}"/>
              </a:ext>
            </a:extLst>
          </p:cNvPr>
          <p:cNvSpPr/>
          <p:nvPr/>
        </p:nvSpPr>
        <p:spPr>
          <a:xfrm>
            <a:off x="4412208" y="55085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BDE961-E849-4EB9-82AD-687724AD4D2F}"/>
              </a:ext>
            </a:extLst>
          </p:cNvPr>
          <p:cNvSpPr/>
          <p:nvPr/>
        </p:nvSpPr>
        <p:spPr>
          <a:xfrm>
            <a:off x="5354964" y="55142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104342-5C96-4022-A07F-EE00CA4C1951}"/>
              </a:ext>
            </a:extLst>
          </p:cNvPr>
          <p:cNvSpPr/>
          <p:nvPr/>
        </p:nvSpPr>
        <p:spPr>
          <a:xfrm>
            <a:off x="6284201" y="460822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BD0DAE-A8AE-44E8-97BB-D7C1E4636C39}"/>
              </a:ext>
            </a:extLst>
          </p:cNvPr>
          <p:cNvSpPr txBox="1"/>
          <p:nvPr/>
        </p:nvSpPr>
        <p:spPr>
          <a:xfrm>
            <a:off x="3851457" y="5023844"/>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DBDE5E6-4473-4557-9964-037898090E5D}"/>
              </a:ext>
            </a:extLst>
          </p:cNvPr>
          <p:cNvSpPr txBox="1"/>
          <p:nvPr/>
        </p:nvSpPr>
        <p:spPr>
          <a:xfrm>
            <a:off x="4768174" y="5036991"/>
            <a:ext cx="8274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26F0F8D-1D17-48C9-9F32-355E7F333653}"/>
              </a:ext>
            </a:extLst>
          </p:cNvPr>
          <p:cNvSpPr txBox="1"/>
          <p:nvPr/>
        </p:nvSpPr>
        <p:spPr>
          <a:xfrm>
            <a:off x="7747932" y="4426454"/>
            <a:ext cx="8899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24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0321A3D-C3E7-4E18-9963-5FCA6744A294}"/>
              </a:ext>
            </a:extLst>
          </p:cNvPr>
          <p:cNvSpPr txBox="1"/>
          <p:nvPr/>
        </p:nvSpPr>
        <p:spPr>
          <a:xfrm>
            <a:off x="7115471"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5B14C3D-3C32-4B82-A1EB-8603DA96C00B}"/>
              </a:ext>
            </a:extLst>
          </p:cNvPr>
          <p:cNvSpPr txBox="1"/>
          <p:nvPr/>
        </p:nvSpPr>
        <p:spPr>
          <a:xfrm>
            <a:off x="6175134"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FC12FD9-6E5C-4BBB-92B1-56DBADA378DE}"/>
              </a:ext>
            </a:extLst>
          </p:cNvPr>
          <p:cNvSpPr txBox="1"/>
          <p:nvPr/>
        </p:nvSpPr>
        <p:spPr>
          <a:xfrm>
            <a:off x="5102041"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07688C4-92B1-41F4-9FBE-77515F6AC158}"/>
              </a:ext>
            </a:extLst>
          </p:cNvPr>
          <p:cNvSpPr txBox="1"/>
          <p:nvPr/>
        </p:nvSpPr>
        <p:spPr>
          <a:xfrm>
            <a:off x="4147093"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DFCF140-34D0-43F0-BA91-E4A9919DBECA}"/>
              </a:ext>
            </a:extLst>
          </p:cNvPr>
          <p:cNvSpPr txBox="1"/>
          <p:nvPr/>
        </p:nvSpPr>
        <p:spPr>
          <a:xfrm>
            <a:off x="6142984" y="420689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7" name="Object 26">
            <a:extLst>
              <a:ext uri="{FF2B5EF4-FFF2-40B4-BE49-F238E27FC236}">
                <a16:creationId xmlns:a16="http://schemas.microsoft.com/office/drawing/2014/main" id="{0A2D447E-5724-4B67-A2DE-4D9C83C2424C}"/>
              </a:ext>
            </a:extLst>
          </p:cNvPr>
          <p:cNvGraphicFramePr>
            <a:graphicFrameLocks noChangeAspect="1"/>
          </p:cNvGraphicFramePr>
          <p:nvPr>
            <p:extLst>
              <p:ext uri="{D42A27DB-BD31-4B8C-83A1-F6EECF244321}">
                <p14:modId xmlns:p14="http://schemas.microsoft.com/office/powerpoint/2010/main" val="456365704"/>
              </p:ext>
            </p:extLst>
          </p:nvPr>
        </p:nvGraphicFramePr>
        <p:xfrm>
          <a:off x="1753199" y="3074943"/>
          <a:ext cx="4797425" cy="700088"/>
        </p:xfrm>
        <a:graphic>
          <a:graphicData uri="http://schemas.openxmlformats.org/presentationml/2006/ole">
            <mc:AlternateContent xmlns:mc="http://schemas.openxmlformats.org/markup-compatibility/2006">
              <mc:Choice xmlns:v="urn:schemas-microsoft-com:vml" Requires="v">
                <p:oleObj name="Equation" r:id="rId3" imgW="2705040" imgH="393480" progId="Equation.DSMT4">
                  <p:embed/>
                </p:oleObj>
              </mc:Choice>
              <mc:Fallback>
                <p:oleObj name="Equation" r:id="rId3" imgW="2705040" imgH="393480" progId="Equation.DSMT4">
                  <p:embed/>
                  <p:pic>
                    <p:nvPicPr>
                      <p:cNvPr id="27" name="Object 26">
                        <a:extLst>
                          <a:ext uri="{FF2B5EF4-FFF2-40B4-BE49-F238E27FC236}">
                            <a16:creationId xmlns:a16="http://schemas.microsoft.com/office/drawing/2014/main" id="{0A2D447E-5724-4B67-A2DE-4D9C83C2424C}"/>
                          </a:ext>
                        </a:extLst>
                      </p:cNvPr>
                      <p:cNvPicPr/>
                      <p:nvPr/>
                    </p:nvPicPr>
                    <p:blipFill>
                      <a:blip r:embed="rId4"/>
                      <a:stretch>
                        <a:fillRect/>
                      </a:stretch>
                    </p:blipFill>
                    <p:spPr>
                      <a:xfrm>
                        <a:off x="1753199" y="3074943"/>
                        <a:ext cx="4797425" cy="7000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86AC79D-2DD4-4821-8ED1-80F4992A8BD4}"/>
              </a:ext>
            </a:extLst>
          </p:cNvPr>
          <p:cNvGraphicFramePr>
            <a:graphicFrameLocks noChangeAspect="1"/>
          </p:cNvGraphicFramePr>
          <p:nvPr>
            <p:extLst>
              <p:ext uri="{D42A27DB-BD31-4B8C-83A1-F6EECF244321}">
                <p14:modId xmlns:p14="http://schemas.microsoft.com/office/powerpoint/2010/main" val="1367863345"/>
              </p:ext>
            </p:extLst>
          </p:nvPr>
        </p:nvGraphicFramePr>
        <p:xfrm>
          <a:off x="1760015" y="3766474"/>
          <a:ext cx="5767387" cy="700088"/>
        </p:xfrm>
        <a:graphic>
          <a:graphicData uri="http://schemas.openxmlformats.org/presentationml/2006/ole">
            <mc:AlternateContent xmlns:mc="http://schemas.openxmlformats.org/markup-compatibility/2006">
              <mc:Choice xmlns:v="urn:schemas-microsoft-com:vml" Requires="v">
                <p:oleObj name="Equation" r:id="rId5" imgW="3251160" imgH="393480" progId="Equation.DSMT4">
                  <p:embed/>
                </p:oleObj>
              </mc:Choice>
              <mc:Fallback>
                <p:oleObj name="Equation" r:id="rId5" imgW="3251160" imgH="393480" progId="Equation.DSMT4">
                  <p:embed/>
                  <p:pic>
                    <p:nvPicPr>
                      <p:cNvPr id="28" name="Object 27">
                        <a:extLst>
                          <a:ext uri="{FF2B5EF4-FFF2-40B4-BE49-F238E27FC236}">
                            <a16:creationId xmlns:a16="http://schemas.microsoft.com/office/drawing/2014/main" id="{186AC79D-2DD4-4821-8ED1-80F4992A8BD4}"/>
                          </a:ext>
                        </a:extLst>
                      </p:cNvPr>
                      <p:cNvPicPr/>
                      <p:nvPr/>
                    </p:nvPicPr>
                    <p:blipFill>
                      <a:blip r:embed="rId6"/>
                      <a:stretch>
                        <a:fillRect/>
                      </a:stretch>
                    </p:blipFill>
                    <p:spPr>
                      <a:xfrm>
                        <a:off x="1760015" y="3766474"/>
                        <a:ext cx="5767387" cy="70008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EB3E2A5-0CB6-4728-B103-C798CDB6797E}"/>
              </a:ext>
            </a:extLst>
          </p:cNvPr>
          <p:cNvGraphicFramePr>
            <a:graphicFrameLocks noChangeAspect="1"/>
          </p:cNvGraphicFramePr>
          <p:nvPr>
            <p:extLst>
              <p:ext uri="{D42A27DB-BD31-4B8C-83A1-F6EECF244321}">
                <p14:modId xmlns:p14="http://schemas.microsoft.com/office/powerpoint/2010/main" val="2202527224"/>
              </p:ext>
            </p:extLst>
          </p:nvPr>
        </p:nvGraphicFramePr>
        <p:xfrm>
          <a:off x="1760015" y="2381468"/>
          <a:ext cx="3290888" cy="696913"/>
        </p:xfrm>
        <a:graphic>
          <a:graphicData uri="http://schemas.openxmlformats.org/presentationml/2006/ole">
            <mc:AlternateContent xmlns:mc="http://schemas.openxmlformats.org/markup-compatibility/2006">
              <mc:Choice xmlns:v="urn:schemas-microsoft-com:vml" Requires="v">
                <p:oleObj name="Equation" r:id="rId7" imgW="1854000" imgH="393480" progId="Equation.DSMT4">
                  <p:embed/>
                </p:oleObj>
              </mc:Choice>
              <mc:Fallback>
                <p:oleObj name="Equation" r:id="rId7" imgW="1854000" imgH="393480" progId="Equation.DSMT4">
                  <p:embed/>
                  <p:pic>
                    <p:nvPicPr>
                      <p:cNvPr id="31" name="Object 30">
                        <a:extLst>
                          <a:ext uri="{FF2B5EF4-FFF2-40B4-BE49-F238E27FC236}">
                            <a16:creationId xmlns:a16="http://schemas.microsoft.com/office/drawing/2014/main" id="{1EB3E2A5-0CB6-4728-B103-C798CDB6797E}"/>
                          </a:ext>
                        </a:extLst>
                      </p:cNvPr>
                      <p:cNvPicPr/>
                      <p:nvPr/>
                    </p:nvPicPr>
                    <p:blipFill>
                      <a:blip r:embed="rId8"/>
                      <a:stretch>
                        <a:fillRect/>
                      </a:stretch>
                    </p:blipFill>
                    <p:spPr>
                      <a:xfrm>
                        <a:off x="1760015" y="2381468"/>
                        <a:ext cx="3290888" cy="696913"/>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0A592D18-237E-407D-9261-7D80BD12963F}"/>
              </a:ext>
            </a:extLst>
          </p:cNvPr>
          <p:cNvSpPr txBox="1"/>
          <p:nvPr/>
        </p:nvSpPr>
        <p:spPr>
          <a:xfrm>
            <a:off x="3247678" y="5354264"/>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4970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FF38709B-5F90-4404-9E0D-7E40E44E9CCB}"/>
              </a:ext>
            </a:extLst>
          </p:cNvPr>
          <p:cNvCxnSpPr>
            <a:cxnSpLocks/>
          </p:cNvCxnSpPr>
          <p:nvPr/>
        </p:nvCxnSpPr>
        <p:spPr>
          <a:xfrm flipH="1">
            <a:off x="3989898" y="5556426"/>
            <a:ext cx="1412706" cy="13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7CC35F-D158-4A03-8D2C-94A40A44D813}"/>
              </a:ext>
            </a:extLst>
          </p:cNvPr>
          <p:cNvCxnSpPr>
            <a:cxnSpLocks/>
          </p:cNvCxnSpPr>
          <p:nvPr/>
        </p:nvCxnSpPr>
        <p:spPr>
          <a:xfrm flipH="1">
            <a:off x="6297720" y="4647678"/>
            <a:ext cx="1370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58DF62-8D43-4A01-9BD5-F949D1614014}"/>
              </a:ext>
            </a:extLst>
          </p:cNvPr>
          <p:cNvSpPr>
            <a:spLocks noGrp="1"/>
          </p:cNvSpPr>
          <p:nvPr>
            <p:ph type="title"/>
          </p:nvPr>
        </p:nvSpPr>
        <p:spPr/>
        <p:txBody>
          <a:bodyPr/>
          <a:lstStyle/>
          <a:p>
            <a:r>
              <a:rPr lang="en-US" dirty="0"/>
              <a:t>Discontinuities</a:t>
            </a:r>
          </a:p>
        </p:txBody>
      </p:sp>
      <p:sp>
        <p:nvSpPr>
          <p:cNvPr id="3" name="Content Placeholder 2">
            <a:extLst>
              <a:ext uri="{FF2B5EF4-FFF2-40B4-BE49-F238E27FC236}">
                <a16:creationId xmlns:a16="http://schemas.microsoft.com/office/drawing/2014/main" id="{2AB0F937-FE41-4221-9F05-9C1EE409095C}"/>
              </a:ext>
            </a:extLst>
          </p:cNvPr>
          <p:cNvSpPr>
            <a:spLocks noGrp="1"/>
          </p:cNvSpPr>
          <p:nvPr>
            <p:ph idx="1"/>
          </p:nvPr>
        </p:nvSpPr>
        <p:spPr/>
        <p:txBody>
          <a:bodyPr/>
          <a:lstStyle/>
          <a:p>
            <a:r>
              <a:rPr lang="en-US" dirty="0"/>
              <a:t>The </a:t>
            </a:r>
            <a:r>
              <a:rPr lang="en-US" i="1" dirty="0"/>
              <a:t>most </a:t>
            </a:r>
            <a:r>
              <a:rPr lang="en-US" dirty="0"/>
              <a:t>accurate (with still a huge error) is the trapezoidal rule</a:t>
            </a:r>
          </a:p>
          <a:p>
            <a:pPr lvl="1"/>
            <a:r>
              <a:rPr lang="en-US" dirty="0"/>
              <a:t>Use a more accurate technique until a discontinuity is detected</a:t>
            </a:r>
          </a:p>
          <a:p>
            <a:pPr lvl="1"/>
            <a:r>
              <a:rPr lang="en-US" dirty="0"/>
              <a:t>In this case, revert to the trapezoidal rule for one step</a:t>
            </a:r>
          </a:p>
        </p:txBody>
      </p:sp>
      <p:sp>
        <p:nvSpPr>
          <p:cNvPr id="4" name="Footer Placeholder 3">
            <a:extLst>
              <a:ext uri="{FF2B5EF4-FFF2-40B4-BE49-F238E27FC236}">
                <a16:creationId xmlns:a16="http://schemas.microsoft.com/office/drawing/2014/main" id="{D05404BE-7570-4C3F-9F54-7E3B4BD4BDF8}"/>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941F4504-9C7F-4E20-8D0F-B5584A54CB44}"/>
              </a:ext>
            </a:extLst>
          </p:cNvPr>
          <p:cNvSpPr>
            <a:spLocks noGrp="1"/>
          </p:cNvSpPr>
          <p:nvPr>
            <p:ph type="sldNum" sz="quarter" idx="12"/>
          </p:nvPr>
        </p:nvSpPr>
        <p:spPr/>
        <p:txBody>
          <a:bodyPr/>
          <a:lstStyle/>
          <a:p>
            <a:fld id="{42EF6DC8-DA9C-4533-8A40-BB00A2545AF8}" type="slidenum">
              <a:rPr lang="en-CA" smtClean="0"/>
              <a:pPr/>
              <a:t>33</a:t>
            </a:fld>
            <a:endParaRPr lang="en-CA"/>
          </a:p>
        </p:txBody>
      </p:sp>
      <p:cxnSp>
        <p:nvCxnSpPr>
          <p:cNvPr id="7" name="Straight Connector 6">
            <a:extLst>
              <a:ext uri="{FF2B5EF4-FFF2-40B4-BE49-F238E27FC236}">
                <a16:creationId xmlns:a16="http://schemas.microsoft.com/office/drawing/2014/main" id="{E758E352-E0D3-4AAB-A89B-95BCAF9EF6B8}"/>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AF7B529-2196-4ED8-BFAB-BF80FA46800B}"/>
              </a:ext>
            </a:extLst>
          </p:cNvPr>
          <p:cNvCxnSpPr>
            <a:cxnSpLocks/>
          </p:cNvCxnSpPr>
          <p:nvPr/>
        </p:nvCxnSpPr>
        <p:spPr>
          <a:xfrm flipH="1">
            <a:off x="4064000" y="6252658"/>
            <a:ext cx="36047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15BB013-CFB2-4D4C-9F7A-8DFAAF19E108}"/>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04B094-4E58-48B4-9187-8FF772346CD0}"/>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390C82-C004-44B5-A96E-5400A6620080}"/>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7108DC-FB43-4F9C-8556-3085D347D3B8}"/>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C86BC9C-DCC6-4354-A72C-ACEDBDE86C6D}"/>
              </a:ext>
            </a:extLst>
          </p:cNvPr>
          <p:cNvSpPr/>
          <p:nvPr/>
        </p:nvSpPr>
        <p:spPr>
          <a:xfrm>
            <a:off x="4412208" y="55085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5BDE961-E849-4EB9-82AD-687724AD4D2F}"/>
              </a:ext>
            </a:extLst>
          </p:cNvPr>
          <p:cNvSpPr/>
          <p:nvPr/>
        </p:nvSpPr>
        <p:spPr>
          <a:xfrm>
            <a:off x="5354964" y="55142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0104342-5C96-4022-A07F-EE00CA4C1951}"/>
              </a:ext>
            </a:extLst>
          </p:cNvPr>
          <p:cNvSpPr/>
          <p:nvPr/>
        </p:nvSpPr>
        <p:spPr>
          <a:xfrm>
            <a:off x="6284201" y="460822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FBD0DAE-A8AE-44E8-97BB-D7C1E4636C39}"/>
              </a:ext>
            </a:extLst>
          </p:cNvPr>
          <p:cNvSpPr txBox="1"/>
          <p:nvPr/>
        </p:nvSpPr>
        <p:spPr>
          <a:xfrm>
            <a:off x="3851457" y="5023844"/>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DBDE5E6-4473-4557-9964-037898090E5D}"/>
              </a:ext>
            </a:extLst>
          </p:cNvPr>
          <p:cNvSpPr txBox="1"/>
          <p:nvPr/>
        </p:nvSpPr>
        <p:spPr>
          <a:xfrm>
            <a:off x="4768174" y="5036991"/>
            <a:ext cx="8274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 –1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D26F0F8D-1D17-48C9-9F32-355E7F333653}"/>
              </a:ext>
            </a:extLst>
          </p:cNvPr>
          <p:cNvSpPr txBox="1"/>
          <p:nvPr/>
        </p:nvSpPr>
        <p:spPr>
          <a:xfrm>
            <a:off x="7747932" y="4426454"/>
            <a:ext cx="8899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24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0321A3D-C3E7-4E18-9963-5FCA6744A294}"/>
              </a:ext>
            </a:extLst>
          </p:cNvPr>
          <p:cNvSpPr txBox="1"/>
          <p:nvPr/>
        </p:nvSpPr>
        <p:spPr>
          <a:xfrm>
            <a:off x="7115471"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5B14C3D-3C32-4B82-A1EB-8603DA96C00B}"/>
              </a:ext>
            </a:extLst>
          </p:cNvPr>
          <p:cNvSpPr txBox="1"/>
          <p:nvPr/>
        </p:nvSpPr>
        <p:spPr>
          <a:xfrm>
            <a:off x="6175134" y="6346145"/>
            <a:ext cx="67518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FC12FD9-6E5C-4BBB-92B1-56DBADA378DE}"/>
              </a:ext>
            </a:extLst>
          </p:cNvPr>
          <p:cNvSpPr txBox="1"/>
          <p:nvPr/>
        </p:nvSpPr>
        <p:spPr>
          <a:xfrm>
            <a:off x="5102041"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07688C4-92B1-41F4-9FBE-77515F6AC158}"/>
              </a:ext>
            </a:extLst>
          </p:cNvPr>
          <p:cNvSpPr txBox="1"/>
          <p:nvPr/>
        </p:nvSpPr>
        <p:spPr>
          <a:xfrm>
            <a:off x="4147093" y="6346145"/>
            <a:ext cx="803425"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chemeClr val="bg1"/>
                </a:solidFill>
                <a:latin typeface="Times New Roman" panose="02020603050405020304" pitchFamily="18" charset="0"/>
                <a:cs typeface="Times New Roman" panose="02020603050405020304" pitchFamily="18" charset="0"/>
              </a:rPr>
              <a:t>ms</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DFCF140-34D0-43F0-BA91-E4A9919DBECA}"/>
              </a:ext>
            </a:extLst>
          </p:cNvPr>
          <p:cNvSpPr txBox="1"/>
          <p:nvPr/>
        </p:nvSpPr>
        <p:spPr>
          <a:xfrm>
            <a:off x="6142984" y="420689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FFB863AD-2351-4C84-A202-712826903003}"/>
              </a:ext>
            </a:extLst>
          </p:cNvPr>
          <p:cNvSpPr txBox="1"/>
          <p:nvPr/>
        </p:nvSpPr>
        <p:spPr>
          <a:xfrm>
            <a:off x="3247678" y="5354264"/>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 mA</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4088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Are aware of numerous approximations the integral</a:t>
            </a:r>
          </a:p>
          <a:p>
            <a:pPr lvl="1"/>
            <a:r>
              <a:rPr lang="en-US" dirty="0"/>
              <a:t>Understand the trapezoidal rule and a centered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rule</a:t>
            </a:r>
          </a:p>
          <a:p>
            <a:pPr lvl="1"/>
            <a:r>
              <a:rPr lang="en-US" dirty="0"/>
              <a:t>Understand that we can also approximate the integral over an interval using only historical data:</a:t>
            </a:r>
          </a:p>
          <a:p>
            <a:pPr lvl="2"/>
            <a:r>
              <a:rPr lang="en-US" dirty="0"/>
              <a:t>The trapezoidal rule on the last interval, and two others </a:t>
            </a:r>
          </a:p>
          <a:p>
            <a:pPr lvl="1"/>
            <a:r>
              <a:rPr lang="en-US" dirty="0"/>
              <a:t>Are aware of how to compose these approximations to find good approximations for integrals over larger intervals</a:t>
            </a:r>
          </a:p>
          <a:p>
            <a:pPr lvl="1"/>
            <a:r>
              <a:rPr lang="en-US" dirty="0"/>
              <a:t>Have seen that these do actually work as promised</a:t>
            </a:r>
          </a:p>
          <a:p>
            <a:pPr lvl="1"/>
            <a:r>
              <a:rPr lang="en-US" dirty="0"/>
              <a:t>Understand that discontinuities in our function will result in large errors and that we should revert to the trapezoidal rule</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34</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https://en.wikipedia.org/wiki/Trapezoidal_rule</a:t>
            </a:r>
          </a:p>
          <a:p>
            <a:pPr marL="0" indent="0">
              <a:buNone/>
            </a:pPr>
            <a:endParaRPr lang="en-US" dirty="0"/>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35</a:t>
            </a:fld>
            <a:endParaRPr lang="en-CA"/>
          </a:p>
        </p:txBody>
      </p:sp>
    </p:spTree>
    <p:extLst>
      <p:ext uri="{BB962C8B-B14F-4D97-AF65-F5344CB8AC3E}">
        <p14:creationId xmlns:p14="http://schemas.microsoft.com/office/powerpoint/2010/main" val="1740462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err="1"/>
              <a:t>Tazik</a:t>
            </a:r>
            <a:r>
              <a:rPr lang="en-US" sz="1800" dirty="0"/>
              <a:t> Shahjahan for pointing out typos.</a:t>
            </a:r>
            <a:endParaRPr lang="en-CA" sz="1800" dirty="0"/>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36</a:t>
            </a:fld>
            <a:endParaRPr lang="en-CA"/>
          </a:p>
        </p:txBody>
      </p:sp>
    </p:spTree>
    <p:extLst>
      <p:ext uri="{BB962C8B-B14F-4D97-AF65-F5344CB8AC3E}">
        <p14:creationId xmlns:p14="http://schemas.microsoft.com/office/powerpoint/2010/main" val="88679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Appproximating integrals 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37</a:t>
            </a:fld>
            <a:endParaRPr lang="en-CA"/>
          </a:p>
        </p:txBody>
      </p:sp>
    </p:spTree>
    <p:extLst>
      <p:ext uri="{BB962C8B-B14F-4D97-AF65-F5344CB8AC3E}">
        <p14:creationId xmlns:p14="http://schemas.microsoft.com/office/powerpoint/2010/main" val="1131585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Appproximating integrals 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38</a:t>
            </a:fld>
            <a:endParaRPr lang="en-CA"/>
          </a:p>
        </p:txBody>
      </p:sp>
    </p:spTree>
    <p:extLst>
      <p:ext uri="{BB962C8B-B14F-4D97-AF65-F5344CB8AC3E}">
        <p14:creationId xmlns:p14="http://schemas.microsoft.com/office/powerpoint/2010/main" val="427249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D81E-6624-46D9-AE18-8658ABD3FCA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A98E31D-CC8C-447F-B4E5-E3EC6690EF89}"/>
              </a:ext>
            </a:extLst>
          </p:cNvPr>
          <p:cNvSpPr>
            <a:spLocks noGrp="1"/>
          </p:cNvSpPr>
          <p:nvPr>
            <p:ph idx="1"/>
          </p:nvPr>
        </p:nvSpPr>
        <p:spPr/>
        <p:txBody>
          <a:bodyPr/>
          <a:lstStyle/>
          <a:p>
            <a:r>
              <a:rPr lang="en-US" dirty="0"/>
              <a:t>In approximating an integral, we are sampling points either in space or time</a:t>
            </a:r>
          </a:p>
          <a:p>
            <a:pPr lvl="1"/>
            <a:r>
              <a:rPr lang="en-US" dirty="0"/>
              <a:t>We will use these sampling points to estimate the integral on an interval of the function</a:t>
            </a:r>
          </a:p>
          <a:p>
            <a:pPr lvl="1"/>
            <a:r>
              <a:rPr lang="en-US" dirty="0"/>
              <a:t>You have already seen one approximation: the Riemann sum</a:t>
            </a:r>
          </a:p>
          <a:p>
            <a:pPr lvl="1"/>
            <a:endParaRPr lang="en-US" dirty="0"/>
          </a:p>
          <a:p>
            <a:pPr lvl="1"/>
            <a:endParaRPr lang="en-US" dirty="0"/>
          </a:p>
          <a:p>
            <a:pPr lvl="1"/>
            <a:r>
              <a:rPr lang="en-US" dirty="0"/>
              <a:t>While this is correct, it is not very efficient:</a:t>
            </a:r>
          </a:p>
        </p:txBody>
      </p:sp>
      <p:sp>
        <p:nvSpPr>
          <p:cNvPr id="4" name="Footer Placeholder 3">
            <a:extLst>
              <a:ext uri="{FF2B5EF4-FFF2-40B4-BE49-F238E27FC236}">
                <a16:creationId xmlns:a16="http://schemas.microsoft.com/office/drawing/2014/main" id="{53E7803C-3870-41FC-ADF2-8F16D8277301}"/>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812225BA-ACB7-466B-9050-29CED0566B0B}"/>
              </a:ext>
            </a:extLst>
          </p:cNvPr>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6" name="Object 5">
            <a:extLst>
              <a:ext uri="{FF2B5EF4-FFF2-40B4-BE49-F238E27FC236}">
                <a16:creationId xmlns:a16="http://schemas.microsoft.com/office/drawing/2014/main" id="{F7321A54-B44D-4389-BDBA-8BE2DAE2F033}"/>
              </a:ext>
            </a:extLst>
          </p:cNvPr>
          <p:cNvGraphicFramePr>
            <a:graphicFrameLocks noChangeAspect="1"/>
          </p:cNvGraphicFramePr>
          <p:nvPr>
            <p:extLst>
              <p:ext uri="{D42A27DB-BD31-4B8C-83A1-F6EECF244321}">
                <p14:modId xmlns:p14="http://schemas.microsoft.com/office/powerpoint/2010/main" val="1708439538"/>
              </p:ext>
            </p:extLst>
          </p:nvPr>
        </p:nvGraphicFramePr>
        <p:xfrm>
          <a:off x="2024063" y="3446463"/>
          <a:ext cx="5114925" cy="831850"/>
        </p:xfrm>
        <a:graphic>
          <a:graphicData uri="http://schemas.openxmlformats.org/presentationml/2006/ole">
            <mc:AlternateContent xmlns:mc="http://schemas.openxmlformats.org/markup-compatibility/2006">
              <mc:Choice xmlns:v="urn:schemas-microsoft-com:vml" Requires="v">
                <p:oleObj name="Equation" r:id="rId3" imgW="2882880" imgH="469800" progId="Equation.DSMT4">
                  <p:embed/>
                </p:oleObj>
              </mc:Choice>
              <mc:Fallback>
                <p:oleObj name="Equation" r:id="rId3" imgW="2882880" imgH="469800" progId="Equation.DSMT4">
                  <p:embed/>
                  <p:pic>
                    <p:nvPicPr>
                      <p:cNvPr id="6" name="Object 5">
                        <a:extLst>
                          <a:ext uri="{FF2B5EF4-FFF2-40B4-BE49-F238E27FC236}">
                            <a16:creationId xmlns:a16="http://schemas.microsoft.com/office/drawing/2014/main" id="{F7321A54-B44D-4389-BDBA-8BE2DAE2F033}"/>
                          </a:ext>
                        </a:extLst>
                      </p:cNvPr>
                      <p:cNvPicPr/>
                      <p:nvPr/>
                    </p:nvPicPr>
                    <p:blipFill>
                      <a:blip r:embed="rId4"/>
                      <a:stretch>
                        <a:fillRect/>
                      </a:stretch>
                    </p:blipFill>
                    <p:spPr>
                      <a:xfrm>
                        <a:off x="2024063" y="3446463"/>
                        <a:ext cx="5114925" cy="8318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AD454A8-6807-40B1-BAF6-13272D67C051}"/>
              </a:ext>
            </a:extLst>
          </p:cNvPr>
          <p:cNvGraphicFramePr>
            <a:graphicFrameLocks noChangeAspect="1"/>
          </p:cNvGraphicFramePr>
          <p:nvPr>
            <p:extLst>
              <p:ext uri="{D42A27DB-BD31-4B8C-83A1-F6EECF244321}">
                <p14:modId xmlns:p14="http://schemas.microsoft.com/office/powerpoint/2010/main" val="1257099997"/>
              </p:ext>
            </p:extLst>
          </p:nvPr>
        </p:nvGraphicFramePr>
        <p:xfrm>
          <a:off x="2022475" y="4786313"/>
          <a:ext cx="5116513" cy="831850"/>
        </p:xfrm>
        <a:graphic>
          <a:graphicData uri="http://schemas.openxmlformats.org/presentationml/2006/ole">
            <mc:AlternateContent xmlns:mc="http://schemas.openxmlformats.org/markup-compatibility/2006">
              <mc:Choice xmlns:v="urn:schemas-microsoft-com:vml" Requires="v">
                <p:oleObj name="Equation" r:id="rId5" imgW="2882880" imgH="469800" progId="Equation.DSMT4">
                  <p:embed/>
                </p:oleObj>
              </mc:Choice>
              <mc:Fallback>
                <p:oleObj name="Equation" r:id="rId5" imgW="2882880" imgH="469800" progId="Equation.DSMT4">
                  <p:embed/>
                  <p:pic>
                    <p:nvPicPr>
                      <p:cNvPr id="7" name="Object 6">
                        <a:extLst>
                          <a:ext uri="{FF2B5EF4-FFF2-40B4-BE49-F238E27FC236}">
                            <a16:creationId xmlns:a16="http://schemas.microsoft.com/office/drawing/2014/main" id="{3AD454A8-6807-40B1-BAF6-13272D67C051}"/>
                          </a:ext>
                        </a:extLst>
                      </p:cNvPr>
                      <p:cNvPicPr/>
                      <p:nvPr/>
                    </p:nvPicPr>
                    <p:blipFill>
                      <a:blip r:embed="rId6"/>
                      <a:stretch>
                        <a:fillRect/>
                      </a:stretch>
                    </p:blipFill>
                    <p:spPr>
                      <a:xfrm>
                        <a:off x="2022475" y="4786313"/>
                        <a:ext cx="5116513" cy="831850"/>
                      </a:xfrm>
                      <a:prstGeom prst="rect">
                        <a:avLst/>
                      </a:prstGeom>
                    </p:spPr>
                  </p:pic>
                </p:oleObj>
              </mc:Fallback>
            </mc:AlternateContent>
          </a:graphicData>
        </a:graphic>
      </p:graphicFrame>
      <p:sp>
        <p:nvSpPr>
          <p:cNvPr id="10" name="Rectangle 9"/>
          <p:cNvSpPr/>
          <p:nvPr/>
        </p:nvSpPr>
        <p:spPr>
          <a:xfrm>
            <a:off x="1795203" y="6064198"/>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8962" y="6126163"/>
            <a:ext cx="396241" cy="399289"/>
          </a:xfrm>
          <a:prstGeom prst="rect">
            <a:avLst/>
          </a:prstGeom>
        </p:spPr>
      </p:pic>
    </p:spTree>
    <p:custDataLst>
      <p:tags r:id="rId1"/>
    </p:custDataLst>
    <p:extLst>
      <p:ext uri="{BB962C8B-B14F-4D97-AF65-F5344CB8AC3E}">
        <p14:creationId xmlns:p14="http://schemas.microsoft.com/office/powerpoint/2010/main" val="26311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Riemann sums</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52400" y="2610926"/>
            <a:ext cx="8839200" cy="3139321"/>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10        0.2673897629069273        0.2284                                              &lt; 1 </a:t>
            </a:r>
            <a:r>
              <a:rPr lang="en-US" i="1" dirty="0">
                <a:solidFill>
                  <a:schemeClr val="bg1"/>
                </a:solidFill>
                <a:latin typeface="Symbol" panose="05050102010706020507" pitchFamily="18" charset="2"/>
                <a:cs typeface="Times New Roman" panose="02020603050405020304" pitchFamily="18" charset="0"/>
              </a:rPr>
              <a:t>m</a:t>
            </a:r>
            <a:r>
              <a:rPr lang="en-US" i="1" baseline="30000" dirty="0">
                <a:solidFill>
                  <a:schemeClr val="bg1"/>
                </a:solidFill>
                <a:latin typeface="Symbol" panose="05050102010706020507" pitchFamily="18" charset="2"/>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s</a:t>
            </a:r>
          </a:p>
          <a:p>
            <a:r>
              <a:rPr lang="en-US" dirty="0">
                <a:solidFill>
                  <a:schemeClr val="bg1"/>
                </a:solidFill>
                <a:latin typeface="Times New Roman" panose="02020603050405020304" pitchFamily="18" charset="0"/>
                <a:cs typeface="Times New Roman" panose="02020603050405020304" pitchFamily="18" charset="0"/>
              </a:rPr>
              <a:t>            100        0.4710708401029400        0.02474                    0.1083             0.0000023</a:t>
            </a:r>
          </a:p>
          <a:p>
            <a:r>
              <a:rPr lang="en-US" dirty="0">
                <a:solidFill>
                  <a:schemeClr val="bg1"/>
                </a:solidFill>
                <a:latin typeface="Times New Roman" panose="02020603050405020304" pitchFamily="18" charset="0"/>
                <a:cs typeface="Times New Roman" panose="02020603050405020304" pitchFamily="18" charset="0"/>
              </a:rPr>
              <a:t>          1000        0.4933206302108438        0.002493                  0.1008             0.000016</a:t>
            </a:r>
          </a:p>
          <a:p>
            <a:r>
              <a:rPr lang="en-US" dirty="0">
                <a:solidFill>
                  <a:schemeClr val="bg1"/>
                </a:solidFill>
                <a:latin typeface="Times New Roman" panose="02020603050405020304" pitchFamily="18" charset="0"/>
                <a:cs typeface="Times New Roman" panose="02020603050405020304" pitchFamily="18" charset="0"/>
              </a:rPr>
              <a:t>        10000        0.4955642578982589        0.0002495                0.1001             0.0001911</a:t>
            </a:r>
          </a:p>
          <a:p>
            <a:r>
              <a:rPr lang="en-US" dirty="0">
                <a:solidFill>
                  <a:schemeClr val="bg1"/>
                </a:solidFill>
                <a:latin typeface="Times New Roman" panose="02020603050405020304" pitchFamily="18" charset="0"/>
                <a:cs typeface="Times New Roman" panose="02020603050405020304" pitchFamily="18" charset="0"/>
              </a:rPr>
              <a:t>      100000        0.4957888071367516        0.00002495              0.1000             0.001600</a:t>
            </a:r>
          </a:p>
          <a:p>
            <a:r>
              <a:rPr lang="en-US" dirty="0">
                <a:solidFill>
                  <a:schemeClr val="bg1"/>
                </a:solidFill>
                <a:latin typeface="Times New Roman" panose="02020603050405020304" pitchFamily="18" charset="0"/>
                <a:cs typeface="Times New Roman" panose="02020603050405020304" pitchFamily="18" charset="0"/>
              </a:rPr>
              <a:t>    1000000        0.4958112639253148        0.000002495            0.1000             0.01599</a:t>
            </a:r>
          </a:p>
          <a:p>
            <a:r>
              <a:rPr lang="en-US" dirty="0">
                <a:solidFill>
                  <a:schemeClr val="bg1"/>
                </a:solidFill>
                <a:latin typeface="Times New Roman" panose="02020603050405020304" pitchFamily="18" charset="0"/>
                <a:cs typeface="Times New Roman" panose="02020603050405020304" pitchFamily="18" charset="0"/>
              </a:rPr>
              <a:t>  10000000        0.4958135096226953        0.0000002495          0.1000             0.1595</a:t>
            </a:r>
          </a:p>
          <a:p>
            <a:r>
              <a:rPr lang="en-US" dirty="0">
                <a:solidFill>
                  <a:schemeClr val="bg1"/>
                </a:solidFill>
                <a:latin typeface="Times New Roman" panose="02020603050405020304" pitchFamily="18" charset="0"/>
                <a:cs typeface="Times New Roman" panose="02020603050405020304" pitchFamily="18" charset="0"/>
              </a:rPr>
              <a:t>100000000        0.4958137341926944        0.00000002495        0.1000             1.579</a:t>
            </a:r>
          </a:p>
          <a:p>
            <a:r>
              <a:rPr lang="en-US" dirty="0">
                <a:solidFill>
                  <a:schemeClr val="bg1"/>
                </a:solidFill>
                <a:latin typeface="Times New Roman" panose="02020603050405020304" pitchFamily="18" charset="0"/>
                <a:cs typeface="Times New Roman" panose="02020603050405020304" pitchFamily="18" charset="0"/>
              </a:rPr>
              <a:t>     1 billion        0.4958137566491973        0.000000002496      0.1000           15.77</a:t>
            </a:r>
          </a:p>
          <a:p>
            <a:r>
              <a:rPr lang="en-US" dirty="0">
                <a:solidFill>
                  <a:schemeClr val="bg1"/>
                </a:solidFill>
                <a:latin typeface="Times New Roman" panose="02020603050405020304" pitchFamily="18" charset="0"/>
                <a:cs typeface="Times New Roman" panose="02020603050405020304" pitchFamily="18" charset="0"/>
              </a:rPr>
              <a:t>   10 billion        0.4958137588977893        0.0000000002471    0.0990         157.5</a:t>
            </a:r>
          </a:p>
          <a:p>
            <a:r>
              <a:rPr lang="en-US" dirty="0">
                <a:solidFill>
                  <a:schemeClr val="bg1"/>
                </a:solidFill>
                <a:latin typeface="Times New Roman" panose="02020603050405020304" pitchFamily="18" charset="0"/>
                <a:cs typeface="Times New Roman" panose="02020603050405020304" pitchFamily="18" charset="0"/>
              </a:rPr>
              <a:t> 100 billion        0.4958137579192325        0.000000001226      4.959         1587</a:t>
            </a:r>
          </a:p>
        </p:txBody>
      </p:sp>
      <p:sp>
        <p:nvSpPr>
          <p:cNvPr id="14" name="TextBox 13">
            <a:extLst>
              <a:ext uri="{FF2B5EF4-FFF2-40B4-BE49-F238E27FC236}">
                <a16:creationId xmlns:a16="http://schemas.microsoft.com/office/drawing/2014/main" id="{BEE9259A-9366-4D11-B964-72FB6F16D1B6}"/>
              </a:ext>
            </a:extLst>
          </p:cNvPr>
          <p:cNvSpPr txBox="1"/>
          <p:nvPr/>
        </p:nvSpPr>
        <p:spPr>
          <a:xfrm>
            <a:off x="812219"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1779745" y="2138184"/>
            <a:ext cx="1802354"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5737134"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
        <p:nvSpPr>
          <p:cNvPr id="22" name="TextBox 21">
            <a:extLst>
              <a:ext uri="{FF2B5EF4-FFF2-40B4-BE49-F238E27FC236}">
                <a16:creationId xmlns:a16="http://schemas.microsoft.com/office/drawing/2014/main" id="{6EFB3A8C-E5A7-431F-99D9-787879D7B168}"/>
              </a:ext>
            </a:extLst>
          </p:cNvPr>
          <p:cNvSpPr txBox="1"/>
          <p:nvPr/>
        </p:nvSpPr>
        <p:spPr>
          <a:xfrm>
            <a:off x="7222207"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Time (s)</a:t>
            </a:r>
            <a:endParaRPr lang="en-US" sz="2000" dirty="0"/>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extLst>
              <p:ext uri="{D42A27DB-BD31-4B8C-83A1-F6EECF244321}">
                <p14:modId xmlns:p14="http://schemas.microsoft.com/office/powerpoint/2010/main" val="2377542222"/>
              </p:ext>
            </p:extLst>
          </p:nvPr>
        </p:nvGraphicFramePr>
        <p:xfrm>
          <a:off x="3094038" y="1395413"/>
          <a:ext cx="1757362" cy="884237"/>
        </p:xfrm>
        <a:graphic>
          <a:graphicData uri="http://schemas.openxmlformats.org/presentationml/2006/ole">
            <mc:AlternateContent xmlns:mc="http://schemas.openxmlformats.org/markup-compatibility/2006">
              <mc:Choice xmlns:v="urn:schemas-microsoft-com:vml" Requires="v">
                <p:oleObj name="Equation" r:id="rId3" imgW="787320" imgH="393480" progId="Equation.DSMT4">
                  <p:embed/>
                </p:oleObj>
              </mc:Choice>
              <mc:Fallback>
                <p:oleObj name="Equation" r:id="rId3" imgW="78732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4"/>
                      <a:stretch>
                        <a:fillRect/>
                      </a:stretch>
                    </p:blipFill>
                    <p:spPr>
                      <a:xfrm>
                        <a:off x="3094038" y="1395413"/>
                        <a:ext cx="1757362" cy="88423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10318EF-E955-4EFA-9F7A-B1827F788595}"/>
              </a:ext>
            </a:extLst>
          </p:cNvPr>
          <p:cNvSpPr txBox="1"/>
          <p:nvPr/>
        </p:nvSpPr>
        <p:spPr>
          <a:xfrm>
            <a:off x="4399208" y="2143373"/>
            <a:ext cx="771586"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20" name="TextBox 19">
            <a:extLst>
              <a:ext uri="{FF2B5EF4-FFF2-40B4-BE49-F238E27FC236}">
                <a16:creationId xmlns:a16="http://schemas.microsoft.com/office/drawing/2014/main" id="{851C379D-D5AD-486A-9B01-3632D042A472}"/>
              </a:ext>
            </a:extLst>
          </p:cNvPr>
          <p:cNvSpPr txBox="1"/>
          <p:nvPr/>
        </p:nvSpPr>
        <p:spPr>
          <a:xfrm>
            <a:off x="1682525" y="5667143"/>
            <a:ext cx="2265027" cy="369332"/>
          </a:xfrm>
          <a:prstGeom prst="rect">
            <a:avLst/>
          </a:prstGeom>
          <a:noFill/>
        </p:spPr>
        <p:txBody>
          <a:bodyPr wrap="square">
            <a:spAutoFit/>
          </a:bodyPr>
          <a:lstStyle/>
          <a:p>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0.4958137591449437</a:t>
            </a:r>
            <a:endParaRPr lang="en-US" dirty="0"/>
          </a:p>
        </p:txBody>
      </p:sp>
      <p:sp>
        <p:nvSpPr>
          <p:cNvPr id="25" name="Rectangle: Rounded Corners 24">
            <a:extLst>
              <a:ext uri="{FF2B5EF4-FFF2-40B4-BE49-F238E27FC236}">
                <a16:creationId xmlns:a16="http://schemas.microsoft.com/office/drawing/2014/main" id="{818F79CD-15FF-4495-B0AA-AE06D56A2F1D}"/>
              </a:ext>
            </a:extLst>
          </p:cNvPr>
          <p:cNvSpPr/>
          <p:nvPr/>
        </p:nvSpPr>
        <p:spPr>
          <a:xfrm>
            <a:off x="1661605" y="5108896"/>
            <a:ext cx="1324876" cy="9310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28946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DA6966-6976-4F3F-924E-D8051C2B96F5}"/>
              </a:ext>
            </a:extLst>
          </p:cNvPr>
          <p:cNvSpPr/>
          <p:nvPr/>
        </p:nvSpPr>
        <p:spPr>
          <a:xfrm>
            <a:off x="4457928" y="5423351"/>
            <a:ext cx="928027" cy="829307"/>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Trapezoidal rule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calculus, you learned that the integral is the area under a curve</a:t>
            </a:r>
          </a:p>
          <a:p>
            <a:pPr lvl="1"/>
            <a:r>
              <a:rPr lang="en-US" dirty="0"/>
              <a:t>Suppose we have the points</a:t>
            </a:r>
          </a:p>
          <a:p>
            <a:pPr marL="457200" lvl="1"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lvl="1"/>
            <a:r>
              <a:rPr lang="en-US" dirty="0"/>
              <a:t>We’d like to approximate</a:t>
            </a:r>
          </a:p>
          <a:p>
            <a:pPr marL="457200" lvl="1" indent="0">
              <a:buNone/>
            </a:pPr>
            <a:br>
              <a:rPr lang="en-US" dirty="0"/>
            </a:br>
            <a:endParaRPr lang="en-US" dirty="0"/>
          </a:p>
          <a:p>
            <a:pPr lvl="1"/>
            <a:r>
              <a:rPr lang="en-US" dirty="0"/>
              <a:t>We can find the interpolating polynomial that</a:t>
            </a:r>
            <a:br>
              <a:rPr lang="en-US" dirty="0"/>
            </a:br>
            <a:r>
              <a:rPr lang="en-US" dirty="0"/>
              <a:t>passes through these points and integrate</a:t>
            </a:r>
            <a:br>
              <a:rPr lang="en-US" dirty="0"/>
            </a:br>
            <a:r>
              <a:rPr lang="en-US" dirty="0"/>
              <a:t>that polynomial</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29" name="Oval 28">
            <a:extLst>
              <a:ext uri="{FF2B5EF4-FFF2-40B4-BE49-F238E27FC236}">
                <a16:creationId xmlns:a16="http://schemas.microsoft.com/office/drawing/2014/main" id="{F2571F20-024F-4709-B0BB-8E4C3266D589}"/>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2395635-806C-436C-8A8C-BF96240E99F9}"/>
              </a:ext>
            </a:extLst>
          </p:cNvPr>
          <p:cNvSpPr/>
          <p:nvPr/>
        </p:nvSpPr>
        <p:spPr>
          <a:xfrm>
            <a:off x="4418120" y="56314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A95C13C-2ECE-4BA4-8276-C2899444ABFF}"/>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82138A3-74C3-4753-A09F-865D6C1C3A69}"/>
              </a:ext>
            </a:extLst>
          </p:cNvPr>
          <p:cNvSpPr txBox="1"/>
          <p:nvPr/>
        </p:nvSpPr>
        <p:spPr>
          <a:xfrm>
            <a:off x="3826592" y="5153322"/>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52AE84E6-E67C-429F-8AA0-36831973FE5F}"/>
              </a:ext>
            </a:extLst>
          </p:cNvPr>
          <p:cNvCxnSpPr>
            <a:cxnSpLocks/>
          </p:cNvCxnSpPr>
          <p:nvPr/>
        </p:nvCxnSpPr>
        <p:spPr>
          <a:xfrm flipH="1">
            <a:off x="4463840" y="5437695"/>
            <a:ext cx="936844" cy="24708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8" name="Object 47">
            <a:extLst>
              <a:ext uri="{FF2B5EF4-FFF2-40B4-BE49-F238E27FC236}">
                <a16:creationId xmlns:a16="http://schemas.microsoft.com/office/drawing/2014/main" id="{ED2987AB-D6FD-4E58-95E9-778CF7A00716}"/>
              </a:ext>
            </a:extLst>
          </p:cNvPr>
          <p:cNvGraphicFramePr>
            <a:graphicFrameLocks noChangeAspect="1"/>
          </p:cNvGraphicFramePr>
          <p:nvPr>
            <p:extLst>
              <p:ext uri="{D42A27DB-BD31-4B8C-83A1-F6EECF244321}">
                <p14:modId xmlns:p14="http://schemas.microsoft.com/office/powerpoint/2010/main" val="1982134206"/>
              </p:ext>
            </p:extLst>
          </p:nvPr>
        </p:nvGraphicFramePr>
        <p:xfrm>
          <a:off x="4460875" y="3249613"/>
          <a:ext cx="1333500" cy="969962"/>
        </p:xfrm>
        <a:graphic>
          <a:graphicData uri="http://schemas.openxmlformats.org/presentationml/2006/ole">
            <mc:AlternateContent xmlns:mc="http://schemas.openxmlformats.org/markup-compatibility/2006">
              <mc:Choice xmlns:v="urn:schemas-microsoft-com:vml" Requires="v">
                <p:oleObj name="Equation" r:id="rId3" imgW="596880" imgH="431640" progId="Equation.DSMT4">
                  <p:embed/>
                </p:oleObj>
              </mc:Choice>
              <mc:Fallback>
                <p:oleObj name="Equation" r:id="rId3" imgW="596880" imgH="431640" progId="Equation.DSMT4">
                  <p:embed/>
                  <p:pic>
                    <p:nvPicPr>
                      <p:cNvPr id="48" name="Object 47">
                        <a:extLst>
                          <a:ext uri="{FF2B5EF4-FFF2-40B4-BE49-F238E27FC236}">
                            <a16:creationId xmlns:a16="http://schemas.microsoft.com/office/drawing/2014/main" id="{ED2987AB-D6FD-4E58-95E9-778CF7A00716}"/>
                          </a:ext>
                        </a:extLst>
                      </p:cNvPr>
                      <p:cNvPicPr/>
                      <p:nvPr/>
                    </p:nvPicPr>
                    <p:blipFill>
                      <a:blip r:embed="rId4"/>
                      <a:stretch>
                        <a:fillRect/>
                      </a:stretch>
                    </p:blipFill>
                    <p:spPr>
                      <a:xfrm>
                        <a:off x="4460875" y="3249613"/>
                        <a:ext cx="1333500" cy="96996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9887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Trapezoidal rule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As before, we will shift to zero, but not scale:</a:t>
            </a:r>
          </a:p>
          <a:p>
            <a:pPr marL="457200" lvl="1" indent="0" algn="ctr">
              <a:buNone/>
            </a:pP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(0, </a:t>
            </a:r>
            <a:r>
              <a:rPr lang="en-US" i="1" dirty="0">
                <a:latin typeface="Times New Roman" panose="02020603050405020304" pitchFamily="18" charset="0"/>
              </a:rPr>
              <a:t>f</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lvl="1"/>
            <a:endParaRPr lang="en-US" sz="1200" dirty="0"/>
          </a:p>
          <a:p>
            <a:pPr lvl="1"/>
            <a:r>
              <a:rPr lang="en-US" dirty="0"/>
              <a:t>The interpolating line is                                                       and thus</a:t>
            </a:r>
            <a:br>
              <a:rPr lang="en-US" dirty="0"/>
            </a:br>
            <a:r>
              <a:rPr lang="en-US" dirty="0"/>
              <a:t>the integral is </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4418120" y="56314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3826592" y="5153322"/>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D1B8F98A-495E-44DF-82F5-BE0B4F037799}"/>
              </a:ext>
            </a:extLst>
          </p:cNvPr>
          <p:cNvGraphicFramePr>
            <a:graphicFrameLocks noChangeAspect="1"/>
          </p:cNvGraphicFramePr>
          <p:nvPr>
            <p:extLst>
              <p:ext uri="{D42A27DB-BD31-4B8C-83A1-F6EECF244321}">
                <p14:modId xmlns:p14="http://schemas.microsoft.com/office/powerpoint/2010/main" val="2792545035"/>
              </p:ext>
            </p:extLst>
          </p:nvPr>
        </p:nvGraphicFramePr>
        <p:xfrm>
          <a:off x="45067" y="3324166"/>
          <a:ext cx="3741738" cy="854075"/>
        </p:xfrm>
        <a:graphic>
          <a:graphicData uri="http://schemas.openxmlformats.org/presentationml/2006/ole">
            <mc:AlternateContent xmlns:mc="http://schemas.openxmlformats.org/markup-compatibility/2006">
              <mc:Choice xmlns:v="urn:schemas-microsoft-com:vml" Requires="v">
                <p:oleObj name="Equation" r:id="rId3" imgW="2108160" imgH="482400" progId="Equation.DSMT4">
                  <p:embed/>
                </p:oleObj>
              </mc:Choice>
              <mc:Fallback>
                <p:oleObj name="Equation" r:id="rId3" imgW="2108160" imgH="482400" progId="Equation.DSMT4">
                  <p:embed/>
                  <p:pic>
                    <p:nvPicPr>
                      <p:cNvPr id="28" name="Object 27">
                        <a:extLst>
                          <a:ext uri="{FF2B5EF4-FFF2-40B4-BE49-F238E27FC236}">
                            <a16:creationId xmlns:a16="http://schemas.microsoft.com/office/drawing/2014/main" id="{D1B8F98A-495E-44DF-82F5-BE0B4F037799}"/>
                          </a:ext>
                        </a:extLst>
                      </p:cNvPr>
                      <p:cNvPicPr/>
                      <p:nvPr/>
                    </p:nvPicPr>
                    <p:blipFill>
                      <a:blip r:embed="rId4"/>
                      <a:stretch>
                        <a:fillRect/>
                      </a:stretch>
                    </p:blipFill>
                    <p:spPr>
                      <a:xfrm>
                        <a:off x="45067" y="3324166"/>
                        <a:ext cx="3741738" cy="854075"/>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DF8485BC-C293-43E4-AE01-19EE84A5F1C8}"/>
              </a:ext>
            </a:extLst>
          </p:cNvPr>
          <p:cNvCxnSpPr>
            <a:cxnSpLocks/>
          </p:cNvCxnSpPr>
          <p:nvPr/>
        </p:nvCxnSpPr>
        <p:spPr>
          <a:xfrm flipH="1">
            <a:off x="4463840" y="5437695"/>
            <a:ext cx="936844" cy="247085"/>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E2F05DD-FAB6-4700-B539-6E4D681BACF5}"/>
              </a:ext>
            </a:extLst>
          </p:cNvPr>
          <p:cNvSpPr txBox="1"/>
          <p:nvPr/>
        </p:nvSpPr>
        <p:spPr>
          <a:xfrm>
            <a:off x="6180681" y="6346145"/>
            <a:ext cx="312906"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1277530-3832-46E4-A3C6-F3A06A5B51F5}"/>
              </a:ext>
            </a:extLst>
          </p:cNvPr>
          <p:cNvSpPr txBox="1"/>
          <p:nvPr/>
        </p:nvSpPr>
        <p:spPr>
          <a:xfrm>
            <a:off x="711598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FD205448-BB41-49F3-AA70-A6062F4ED029}"/>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5AA44077-660E-4BBB-B96A-D572F9EED7ED}"/>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32" name="TextBox 31">
            <a:extLst>
              <a:ext uri="{FF2B5EF4-FFF2-40B4-BE49-F238E27FC236}">
                <a16:creationId xmlns:a16="http://schemas.microsoft.com/office/drawing/2014/main" id="{6258409C-1C37-45AC-A2A8-79B0BAF9472E}"/>
              </a:ext>
            </a:extLst>
          </p:cNvPr>
          <p:cNvSpPr txBox="1"/>
          <p:nvPr/>
        </p:nvSpPr>
        <p:spPr>
          <a:xfrm>
            <a:off x="3178747" y="6346145"/>
            <a:ext cx="56938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h</a:t>
            </a:r>
            <a:endParaRPr lang="en-US" sz="2000" dirty="0">
              <a:solidFill>
                <a:schemeClr val="bg1"/>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BDE6E30B-9052-41DA-831B-5776AD23F4F9}"/>
              </a:ext>
            </a:extLst>
          </p:cNvPr>
          <p:cNvGraphicFramePr>
            <a:graphicFrameLocks noChangeAspect="1"/>
          </p:cNvGraphicFramePr>
          <p:nvPr>
            <p:extLst>
              <p:ext uri="{D42A27DB-BD31-4B8C-83A1-F6EECF244321}">
                <p14:modId xmlns:p14="http://schemas.microsoft.com/office/powerpoint/2010/main" val="3784769388"/>
              </p:ext>
            </p:extLst>
          </p:nvPr>
        </p:nvGraphicFramePr>
        <p:xfrm>
          <a:off x="4195763" y="2433638"/>
          <a:ext cx="2951162" cy="741362"/>
        </p:xfrm>
        <a:graphic>
          <a:graphicData uri="http://schemas.openxmlformats.org/presentationml/2006/ole">
            <mc:AlternateContent xmlns:mc="http://schemas.openxmlformats.org/markup-compatibility/2006">
              <mc:Choice xmlns:v="urn:schemas-microsoft-com:vml" Requires="v">
                <p:oleObj name="Equation" r:id="rId5" imgW="1663560" imgH="419040" progId="Equation.DSMT4">
                  <p:embed/>
                </p:oleObj>
              </mc:Choice>
              <mc:Fallback>
                <p:oleObj name="Equation" r:id="rId5" imgW="1663560" imgH="419040" progId="Equation.DSMT4">
                  <p:embed/>
                  <p:pic>
                    <p:nvPicPr>
                      <p:cNvPr id="34" name="Object 33">
                        <a:extLst>
                          <a:ext uri="{FF2B5EF4-FFF2-40B4-BE49-F238E27FC236}">
                            <a16:creationId xmlns:a16="http://schemas.microsoft.com/office/drawing/2014/main" id="{BDE6E30B-9052-41DA-831B-5776AD23F4F9}"/>
                          </a:ext>
                        </a:extLst>
                      </p:cNvPr>
                      <p:cNvPicPr/>
                      <p:nvPr/>
                    </p:nvPicPr>
                    <p:blipFill>
                      <a:blip r:embed="rId6"/>
                      <a:stretch>
                        <a:fillRect/>
                      </a:stretch>
                    </p:blipFill>
                    <p:spPr>
                      <a:xfrm>
                        <a:off x="4195763" y="2433638"/>
                        <a:ext cx="2951162" cy="74136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023156D0-1888-424E-AF4E-104EC998CBDC}"/>
              </a:ext>
            </a:extLst>
          </p:cNvPr>
          <p:cNvGraphicFramePr>
            <a:graphicFrameLocks noChangeAspect="1"/>
          </p:cNvGraphicFramePr>
          <p:nvPr>
            <p:extLst>
              <p:ext uri="{D42A27DB-BD31-4B8C-83A1-F6EECF244321}">
                <p14:modId xmlns:p14="http://schemas.microsoft.com/office/powerpoint/2010/main" val="2085197233"/>
              </p:ext>
            </p:extLst>
          </p:nvPr>
        </p:nvGraphicFramePr>
        <p:xfrm>
          <a:off x="3755055" y="3267016"/>
          <a:ext cx="3810000" cy="966787"/>
        </p:xfrm>
        <a:graphic>
          <a:graphicData uri="http://schemas.openxmlformats.org/presentationml/2006/ole">
            <mc:AlternateContent xmlns:mc="http://schemas.openxmlformats.org/markup-compatibility/2006">
              <mc:Choice xmlns:v="urn:schemas-microsoft-com:vml" Requires="v">
                <p:oleObj name="Equation" r:id="rId7" imgW="2145960" imgH="545760" progId="Equation.DSMT4">
                  <p:embed/>
                </p:oleObj>
              </mc:Choice>
              <mc:Fallback>
                <p:oleObj name="Equation" r:id="rId7" imgW="2145960" imgH="545760" progId="Equation.DSMT4">
                  <p:embed/>
                  <p:pic>
                    <p:nvPicPr>
                      <p:cNvPr id="48" name="Object 47">
                        <a:extLst>
                          <a:ext uri="{FF2B5EF4-FFF2-40B4-BE49-F238E27FC236}">
                            <a16:creationId xmlns:a16="http://schemas.microsoft.com/office/drawing/2014/main" id="{023156D0-1888-424E-AF4E-104EC998CBDC}"/>
                          </a:ext>
                        </a:extLst>
                      </p:cNvPr>
                      <p:cNvPicPr/>
                      <p:nvPr/>
                    </p:nvPicPr>
                    <p:blipFill>
                      <a:blip r:embed="rId8"/>
                      <a:stretch>
                        <a:fillRect/>
                      </a:stretch>
                    </p:blipFill>
                    <p:spPr>
                      <a:xfrm>
                        <a:off x="3755055" y="3267016"/>
                        <a:ext cx="3810000" cy="966787"/>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493AFCC8-F886-4102-B950-E459AB1F5DE9}"/>
              </a:ext>
            </a:extLst>
          </p:cNvPr>
          <p:cNvGraphicFramePr>
            <a:graphicFrameLocks noChangeAspect="1"/>
          </p:cNvGraphicFramePr>
          <p:nvPr>
            <p:extLst>
              <p:ext uri="{D42A27DB-BD31-4B8C-83A1-F6EECF244321}">
                <p14:modId xmlns:p14="http://schemas.microsoft.com/office/powerpoint/2010/main" val="1803948450"/>
              </p:ext>
            </p:extLst>
          </p:nvPr>
        </p:nvGraphicFramePr>
        <p:xfrm>
          <a:off x="3771964" y="4233307"/>
          <a:ext cx="2254250" cy="741363"/>
        </p:xfrm>
        <a:graphic>
          <a:graphicData uri="http://schemas.openxmlformats.org/presentationml/2006/ole">
            <mc:AlternateContent xmlns:mc="http://schemas.openxmlformats.org/markup-compatibility/2006">
              <mc:Choice xmlns:v="urn:schemas-microsoft-com:vml" Requires="v">
                <p:oleObj name="Equation" r:id="rId9" imgW="1269720" imgH="419040" progId="Equation.DSMT4">
                  <p:embed/>
                </p:oleObj>
              </mc:Choice>
              <mc:Fallback>
                <p:oleObj name="Equation" r:id="rId9" imgW="1269720" imgH="419040" progId="Equation.DSMT4">
                  <p:embed/>
                  <p:pic>
                    <p:nvPicPr>
                      <p:cNvPr id="51" name="Object 50">
                        <a:extLst>
                          <a:ext uri="{FF2B5EF4-FFF2-40B4-BE49-F238E27FC236}">
                            <a16:creationId xmlns:a16="http://schemas.microsoft.com/office/drawing/2014/main" id="{493AFCC8-F886-4102-B950-E459AB1F5DE9}"/>
                          </a:ext>
                        </a:extLst>
                      </p:cNvPr>
                      <p:cNvPicPr/>
                      <p:nvPr/>
                    </p:nvPicPr>
                    <p:blipFill>
                      <a:blip r:embed="rId10"/>
                      <a:stretch>
                        <a:fillRect/>
                      </a:stretch>
                    </p:blipFill>
                    <p:spPr>
                      <a:xfrm>
                        <a:off x="3771964" y="4233307"/>
                        <a:ext cx="2254250" cy="7413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85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Trapezoidal rule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Okay, so we now have this approximation:</a:t>
            </a:r>
          </a:p>
          <a:p>
            <a:endParaRPr lang="en-US" dirty="0"/>
          </a:p>
          <a:p>
            <a:pPr lvl="1"/>
            <a:endParaRPr lang="en-US" dirty="0"/>
          </a:p>
          <a:p>
            <a:pPr lvl="1"/>
            <a:r>
              <a:rPr lang="en-US" dirty="0"/>
              <a:t>This is the same as</a:t>
            </a:r>
          </a:p>
          <a:p>
            <a:pPr marL="457200" lvl="1" indent="0">
              <a:buNone/>
            </a:pPr>
            <a:endParaRPr lang="en-US" dirty="0"/>
          </a:p>
          <a:p>
            <a:pPr lvl="1"/>
            <a:endParaRPr lang="en-US" dirty="0"/>
          </a:p>
          <a:p>
            <a:pPr lvl="1"/>
            <a:endParaRPr lang="en-US" dirty="0"/>
          </a:p>
          <a:p>
            <a:pPr lvl="1"/>
            <a:r>
              <a:rPr lang="en-US" dirty="0"/>
              <a:t>What is the error?</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28" name="Object 27">
            <a:extLst>
              <a:ext uri="{FF2B5EF4-FFF2-40B4-BE49-F238E27FC236}">
                <a16:creationId xmlns:a16="http://schemas.microsoft.com/office/drawing/2014/main" id="{D1B8F98A-495E-44DF-82F5-BE0B4F037799}"/>
              </a:ext>
            </a:extLst>
          </p:cNvPr>
          <p:cNvGraphicFramePr>
            <a:graphicFrameLocks noChangeAspect="1"/>
          </p:cNvGraphicFramePr>
          <p:nvPr>
            <p:extLst>
              <p:ext uri="{D42A27DB-BD31-4B8C-83A1-F6EECF244321}">
                <p14:modId xmlns:p14="http://schemas.microsoft.com/office/powerpoint/2010/main" val="357565533"/>
              </p:ext>
            </p:extLst>
          </p:nvPr>
        </p:nvGraphicFramePr>
        <p:xfrm>
          <a:off x="2026441" y="4741294"/>
          <a:ext cx="5091113" cy="879475"/>
        </p:xfrm>
        <a:graphic>
          <a:graphicData uri="http://schemas.openxmlformats.org/presentationml/2006/ole">
            <mc:AlternateContent xmlns:mc="http://schemas.openxmlformats.org/markup-compatibility/2006">
              <mc:Choice xmlns:v="urn:schemas-microsoft-com:vml" Requires="v">
                <p:oleObj name="Equation" r:id="rId3" imgW="2869920" imgH="495000" progId="Equation.DSMT4">
                  <p:embed/>
                </p:oleObj>
              </mc:Choice>
              <mc:Fallback>
                <p:oleObj name="Equation" r:id="rId3" imgW="2869920" imgH="495000" progId="Equation.DSMT4">
                  <p:embed/>
                  <p:pic>
                    <p:nvPicPr>
                      <p:cNvPr id="28" name="Object 27">
                        <a:extLst>
                          <a:ext uri="{FF2B5EF4-FFF2-40B4-BE49-F238E27FC236}">
                            <a16:creationId xmlns:a16="http://schemas.microsoft.com/office/drawing/2014/main" id="{D1B8F98A-495E-44DF-82F5-BE0B4F037799}"/>
                          </a:ext>
                        </a:extLst>
                      </p:cNvPr>
                      <p:cNvPicPr/>
                      <p:nvPr/>
                    </p:nvPicPr>
                    <p:blipFill>
                      <a:blip r:embed="rId4"/>
                      <a:stretch>
                        <a:fillRect/>
                      </a:stretch>
                    </p:blipFill>
                    <p:spPr>
                      <a:xfrm>
                        <a:off x="2026441" y="4741294"/>
                        <a:ext cx="5091113" cy="8794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03A85CE8-12C4-4319-9730-88C8605FA2ED}"/>
              </a:ext>
            </a:extLst>
          </p:cNvPr>
          <p:cNvGraphicFramePr>
            <a:graphicFrameLocks noChangeAspect="1"/>
          </p:cNvGraphicFramePr>
          <p:nvPr>
            <p:extLst>
              <p:ext uri="{D42A27DB-BD31-4B8C-83A1-F6EECF244321}">
                <p14:modId xmlns:p14="http://schemas.microsoft.com/office/powerpoint/2010/main" val="2591630956"/>
              </p:ext>
            </p:extLst>
          </p:nvPr>
        </p:nvGraphicFramePr>
        <p:xfrm>
          <a:off x="3546471" y="2070198"/>
          <a:ext cx="2051050" cy="741362"/>
        </p:xfrm>
        <a:graphic>
          <a:graphicData uri="http://schemas.openxmlformats.org/presentationml/2006/ole">
            <mc:AlternateContent xmlns:mc="http://schemas.openxmlformats.org/markup-compatibility/2006">
              <mc:Choice xmlns:v="urn:schemas-microsoft-com:vml" Requires="v">
                <p:oleObj name="Equation" r:id="rId5" imgW="1155600" imgH="419040" progId="Equation.DSMT4">
                  <p:embed/>
                </p:oleObj>
              </mc:Choice>
              <mc:Fallback>
                <p:oleObj name="Equation" r:id="rId5" imgW="1155600" imgH="419040" progId="Equation.DSMT4">
                  <p:embed/>
                  <p:pic>
                    <p:nvPicPr>
                      <p:cNvPr id="29" name="Object 28">
                        <a:extLst>
                          <a:ext uri="{FF2B5EF4-FFF2-40B4-BE49-F238E27FC236}">
                            <a16:creationId xmlns:a16="http://schemas.microsoft.com/office/drawing/2014/main" id="{03A85CE8-12C4-4319-9730-88C8605FA2ED}"/>
                          </a:ext>
                        </a:extLst>
                      </p:cNvPr>
                      <p:cNvPicPr/>
                      <p:nvPr/>
                    </p:nvPicPr>
                    <p:blipFill>
                      <a:blip r:embed="rId6"/>
                      <a:stretch>
                        <a:fillRect/>
                      </a:stretch>
                    </p:blipFill>
                    <p:spPr>
                      <a:xfrm>
                        <a:off x="3546471" y="2070198"/>
                        <a:ext cx="2051050" cy="741362"/>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5F00A5C3-024B-496D-8A7C-855F1D29A93F}"/>
              </a:ext>
            </a:extLst>
          </p:cNvPr>
          <p:cNvGraphicFramePr>
            <a:graphicFrameLocks noChangeAspect="1"/>
          </p:cNvGraphicFramePr>
          <p:nvPr>
            <p:extLst>
              <p:ext uri="{D42A27DB-BD31-4B8C-83A1-F6EECF244321}">
                <p14:modId xmlns:p14="http://schemas.microsoft.com/office/powerpoint/2010/main" val="3175699206"/>
              </p:ext>
            </p:extLst>
          </p:nvPr>
        </p:nvGraphicFramePr>
        <p:xfrm>
          <a:off x="3433759" y="3241852"/>
          <a:ext cx="2276475" cy="741362"/>
        </p:xfrm>
        <a:graphic>
          <a:graphicData uri="http://schemas.openxmlformats.org/presentationml/2006/ole">
            <mc:AlternateContent xmlns:mc="http://schemas.openxmlformats.org/markup-compatibility/2006">
              <mc:Choice xmlns:v="urn:schemas-microsoft-com:vml" Requires="v">
                <p:oleObj name="Equation" r:id="rId7" imgW="1282680" imgH="419040" progId="Equation.DSMT4">
                  <p:embed/>
                </p:oleObj>
              </mc:Choice>
              <mc:Fallback>
                <p:oleObj name="Equation" r:id="rId7" imgW="1282680" imgH="419040" progId="Equation.DSMT4">
                  <p:embed/>
                  <p:pic>
                    <p:nvPicPr>
                      <p:cNvPr id="52" name="Object 51">
                        <a:extLst>
                          <a:ext uri="{FF2B5EF4-FFF2-40B4-BE49-F238E27FC236}">
                            <a16:creationId xmlns:a16="http://schemas.microsoft.com/office/drawing/2014/main" id="{5F00A5C3-024B-496D-8A7C-855F1D29A93F}"/>
                          </a:ext>
                        </a:extLst>
                      </p:cNvPr>
                      <p:cNvPicPr/>
                      <p:nvPr/>
                    </p:nvPicPr>
                    <p:blipFill>
                      <a:blip r:embed="rId8"/>
                      <a:stretch>
                        <a:fillRect/>
                      </a:stretch>
                    </p:blipFill>
                    <p:spPr>
                      <a:xfrm>
                        <a:off x="3433759" y="3241852"/>
                        <a:ext cx="2276475" cy="741362"/>
                      </a:xfrm>
                      <a:prstGeom prst="rect">
                        <a:avLst/>
                      </a:prstGeom>
                    </p:spPr>
                  </p:pic>
                </p:oleObj>
              </mc:Fallback>
            </mc:AlternateContent>
          </a:graphicData>
        </a:graphic>
      </p:graphicFrame>
      <p:sp>
        <p:nvSpPr>
          <p:cNvPr id="10" name="Rectangle 9"/>
          <p:cNvSpPr/>
          <p:nvPr/>
        </p:nvSpPr>
        <p:spPr>
          <a:xfrm>
            <a:off x="1795203" y="6064198"/>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The proof that the error is as given is beyond the scope of this course.</a:t>
            </a: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8962" y="6126163"/>
            <a:ext cx="396241" cy="399289"/>
          </a:xfrm>
          <a:prstGeom prst="rect">
            <a:avLst/>
          </a:prstGeom>
        </p:spPr>
      </p:pic>
    </p:spTree>
    <p:custDataLst>
      <p:tags r:id="rId1"/>
    </p:custDataLst>
    <p:extLst>
      <p:ext uri="{BB962C8B-B14F-4D97-AF65-F5344CB8AC3E}">
        <p14:creationId xmlns:p14="http://schemas.microsoft.com/office/powerpoint/2010/main" val="2085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Trapezoidal rule</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Let’s approximate</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Appproximating integrals using interpolating polynomials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9</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15173" y="2666050"/>
            <a:ext cx="8266828" cy="2400657"/>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  1 0.5                   0.047996923832476   0.053637428370745   –0.005641                 –0.006449</a:t>
            </a:r>
          </a:p>
          <a:p>
            <a:r>
              <a:rPr lang="en-US" sz="1500" dirty="0">
                <a:solidFill>
                  <a:schemeClr val="bg1"/>
                </a:solidFill>
                <a:latin typeface="Times New Roman" panose="02020603050405020304" pitchFamily="18" charset="0"/>
                <a:cs typeface="Times New Roman" panose="02020603050405020304" pitchFamily="18" charset="0"/>
              </a:rPr>
              <a:t>  2 0.25                 0.035376755450843   0.036138434966243   –0.0007617               –0.0008061</a:t>
            </a:r>
          </a:p>
          <a:p>
            <a:r>
              <a:rPr lang="en-US" sz="1500" dirty="0">
                <a:solidFill>
                  <a:schemeClr val="bg1"/>
                </a:solidFill>
                <a:latin typeface="Times New Roman" panose="02020603050405020304" pitchFamily="18" charset="0"/>
                <a:cs typeface="Times New Roman" panose="02020603050405020304" pitchFamily="18" charset="0"/>
              </a:rPr>
              <a:t>  3 0.125               0.021073557644694   0.021171789399505   –0.00009823             –0.0001008</a:t>
            </a:r>
          </a:p>
          <a:p>
            <a:r>
              <a:rPr lang="en-US" sz="1500" dirty="0">
                <a:solidFill>
                  <a:schemeClr val="bg1"/>
                </a:solidFill>
                <a:latin typeface="Times New Roman" panose="02020603050405020304" pitchFamily="18" charset="0"/>
                <a:cs typeface="Times New Roman" panose="02020603050405020304" pitchFamily="18" charset="0"/>
              </a:rPr>
              <a:t>  4 0.0625             0.011455102718756   0.011467548714968   –0.00001245             –0.00001260</a:t>
            </a:r>
          </a:p>
          <a:p>
            <a:r>
              <a:rPr lang="en-US" sz="1500" dirty="0">
                <a:solidFill>
                  <a:schemeClr val="bg1"/>
                </a:solidFill>
                <a:latin typeface="Times New Roman" panose="02020603050405020304" pitchFamily="18" charset="0"/>
                <a:cs typeface="Times New Roman" panose="02020603050405020304" pitchFamily="18" charset="0"/>
              </a:rPr>
              <a:t>  5 0.03125           0.005966374906433   0.005967940313323   –0.000001565           –0.000001575</a:t>
            </a:r>
          </a:p>
          <a:p>
            <a:r>
              <a:rPr lang="en-US" sz="1500" dirty="0">
                <a:solidFill>
                  <a:schemeClr val="bg1"/>
                </a:solidFill>
                <a:latin typeface="Times New Roman" panose="02020603050405020304" pitchFamily="18" charset="0"/>
                <a:cs typeface="Times New Roman" panose="02020603050405020304" pitchFamily="18" charset="0"/>
              </a:rPr>
              <a:t>  6 0.015625         0.003044062031489   0.003044258284865   –0.0000001963         –0.0000001968</a:t>
            </a:r>
          </a:p>
          <a:p>
            <a:r>
              <a:rPr lang="en-US" sz="1500" dirty="0">
                <a:solidFill>
                  <a:schemeClr val="bg1"/>
                </a:solidFill>
                <a:latin typeface="Times New Roman" panose="02020603050405020304" pitchFamily="18" charset="0"/>
                <a:cs typeface="Times New Roman" panose="02020603050405020304" pitchFamily="18" charset="0"/>
              </a:rPr>
              <a:t>  7 0.0078125       0.001537396527721   0.001537421094646   –0.00000002457       –0.00000002460</a:t>
            </a:r>
          </a:p>
          <a:p>
            <a:r>
              <a:rPr lang="en-US" sz="1500" dirty="0">
                <a:solidFill>
                  <a:schemeClr val="bg1"/>
                </a:solidFill>
                <a:latin typeface="Times New Roman" panose="02020603050405020304" pitchFamily="18" charset="0"/>
                <a:cs typeface="Times New Roman" panose="02020603050405020304" pitchFamily="18" charset="0"/>
              </a:rPr>
              <a:t>  8 0.00390625     0.000772558047289   0.000772561120332   –0.000000003073     –0.000000003075</a:t>
            </a:r>
          </a:p>
          <a:p>
            <a:r>
              <a:rPr lang="en-US" sz="1500" dirty="0">
                <a:solidFill>
                  <a:schemeClr val="bg1"/>
                </a:solidFill>
                <a:latin typeface="Times New Roman" panose="02020603050405020304" pitchFamily="18" charset="0"/>
                <a:cs typeface="Times New Roman" panose="02020603050405020304" pitchFamily="18" charset="0"/>
              </a:rPr>
              <a:t>  9 0.001953125   0.000387246273062   0.000387246657327   –0.0000000003843   –0.0000000003844</a:t>
            </a:r>
          </a:p>
          <a:p>
            <a:r>
              <a:rPr lang="en-US" sz="1500" dirty="0">
                <a:solidFill>
                  <a:schemeClr val="bg1"/>
                </a:solidFill>
                <a:latin typeface="Times New Roman" panose="02020603050405020304" pitchFamily="18" charset="0"/>
                <a:cs typeface="Times New Roman" panose="02020603050405020304" pitchFamily="18" charset="0"/>
              </a:rPr>
              <a:t>10 0.0009765625 0.000193865237008   0.000193865285050   –0.00000000004804 –0.00000000004805</a:t>
            </a:r>
          </a:p>
        </p:txBody>
      </p:sp>
      <p:sp>
        <p:nvSpPr>
          <p:cNvPr id="14" name="TextBox 13">
            <a:extLst>
              <a:ext uri="{FF2B5EF4-FFF2-40B4-BE49-F238E27FC236}">
                <a16:creationId xmlns:a16="http://schemas.microsoft.com/office/drawing/2014/main" id="{BEE9259A-9366-4D11-B964-72FB6F16D1B6}"/>
              </a:ext>
            </a:extLst>
          </p:cNvPr>
          <p:cNvSpPr txBox="1"/>
          <p:nvPr/>
        </p:nvSpPr>
        <p:spPr>
          <a:xfrm>
            <a:off x="166266"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421549"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1997859" y="2138184"/>
            <a:ext cx="913079"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Exact</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4998902" y="2135736"/>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224533" y="2888171"/>
            <a:ext cx="792467" cy="2169825"/>
          </a:xfrm>
          <a:prstGeom prst="rect">
            <a:avLst/>
          </a:prstGeom>
          <a:noFill/>
        </p:spPr>
        <p:txBody>
          <a:bodyPr wrap="square">
            <a:spAutoFit/>
          </a:bodyPr>
          <a:lstStyle/>
          <a:p>
            <a:r>
              <a:rPr lang="en-US" sz="1500" dirty="0">
                <a:solidFill>
                  <a:schemeClr val="bg1"/>
                </a:solidFill>
                <a:latin typeface="Times New Roman" panose="02020603050405020304" pitchFamily="18" charset="0"/>
                <a:cs typeface="Times New Roman" panose="02020603050405020304" pitchFamily="18" charset="0"/>
              </a:rPr>
              <a:t>0.1350</a:t>
            </a:r>
          </a:p>
          <a:p>
            <a:r>
              <a:rPr lang="en-US" sz="1500" dirty="0">
                <a:solidFill>
                  <a:schemeClr val="bg1"/>
                </a:solidFill>
                <a:latin typeface="Times New Roman" panose="02020603050405020304" pitchFamily="18" charset="0"/>
                <a:cs typeface="Times New Roman" panose="02020603050405020304" pitchFamily="18" charset="0"/>
              </a:rPr>
              <a:t>0.1290</a:t>
            </a:r>
          </a:p>
          <a:p>
            <a:r>
              <a:rPr lang="en-US" sz="1500" dirty="0">
                <a:solidFill>
                  <a:schemeClr val="bg1"/>
                </a:solidFill>
                <a:latin typeface="Times New Roman" panose="02020603050405020304" pitchFamily="18" charset="0"/>
                <a:cs typeface="Times New Roman" panose="02020603050405020304" pitchFamily="18" charset="0"/>
              </a:rPr>
              <a:t>0.1267</a:t>
            </a:r>
          </a:p>
          <a:p>
            <a:r>
              <a:rPr lang="en-US" sz="1500" dirty="0">
                <a:solidFill>
                  <a:schemeClr val="bg1"/>
                </a:solidFill>
                <a:latin typeface="Times New Roman" panose="02020603050405020304" pitchFamily="18" charset="0"/>
                <a:cs typeface="Times New Roman" panose="02020603050405020304" pitchFamily="18" charset="0"/>
              </a:rPr>
              <a:t>0.1258</a:t>
            </a:r>
          </a:p>
          <a:p>
            <a:r>
              <a:rPr lang="en-US" sz="1500" dirty="0">
                <a:solidFill>
                  <a:schemeClr val="bg1"/>
                </a:solidFill>
                <a:latin typeface="Times New Roman" panose="02020603050405020304" pitchFamily="18" charset="0"/>
                <a:cs typeface="Times New Roman" panose="02020603050405020304" pitchFamily="18" charset="0"/>
              </a:rPr>
              <a:t>0.1254</a:t>
            </a:r>
          </a:p>
          <a:p>
            <a:r>
              <a:rPr lang="en-US" sz="1500" dirty="0">
                <a:solidFill>
                  <a:schemeClr val="bg1"/>
                </a:solidFill>
                <a:latin typeface="Times New Roman" panose="02020603050405020304" pitchFamily="18" charset="0"/>
                <a:cs typeface="Times New Roman" panose="02020603050405020304" pitchFamily="18" charset="0"/>
              </a:rPr>
              <a:t>0.1252</a:t>
            </a:r>
          </a:p>
          <a:p>
            <a:r>
              <a:rPr lang="en-US" sz="1500" dirty="0">
                <a:solidFill>
                  <a:schemeClr val="bg1"/>
                </a:solidFill>
                <a:latin typeface="Times New Roman" panose="02020603050405020304" pitchFamily="18" charset="0"/>
                <a:cs typeface="Times New Roman" panose="02020603050405020304" pitchFamily="18" charset="0"/>
              </a:rPr>
              <a:t>0.1251</a:t>
            </a:r>
          </a:p>
          <a:p>
            <a:r>
              <a:rPr lang="en-US" sz="1500" dirty="0">
                <a:solidFill>
                  <a:schemeClr val="bg1"/>
                </a:solidFill>
                <a:latin typeface="Times New Roman" panose="02020603050405020304" pitchFamily="18" charset="0"/>
                <a:cs typeface="Times New Roman" panose="02020603050405020304" pitchFamily="18" charset="0"/>
              </a:rPr>
              <a:t>0.1250</a:t>
            </a:r>
          </a:p>
          <a:p>
            <a:r>
              <a:rPr lang="en-US" sz="1500" dirty="0">
                <a:solidFill>
                  <a:schemeClr val="bg1"/>
                </a:solidFill>
                <a:latin typeface="Times New Roman" panose="02020603050405020304" pitchFamily="18" charset="0"/>
                <a:cs typeface="Times New Roman" panose="02020603050405020304" pitchFamily="18" charset="0"/>
              </a:rPr>
              <a:t>0.1250</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nvGraphicFramePr>
        <p:xfrm>
          <a:off x="6564714" y="2054094"/>
          <a:ext cx="1354922" cy="603513"/>
        </p:xfrm>
        <a:graphic>
          <a:graphicData uri="http://schemas.openxmlformats.org/presentationml/2006/ole">
            <mc:AlternateContent xmlns:mc="http://schemas.openxmlformats.org/markup-compatibility/2006">
              <mc:Choice xmlns:v="urn:schemas-microsoft-com:vml" Requires="v">
                <p:oleObj name="Equation" r:id="rId3" imgW="888840" imgH="393480" progId="Equation.DSMT4">
                  <p:embed/>
                </p:oleObj>
              </mc:Choice>
              <mc:Fallback>
                <p:oleObj name="Equation" r:id="rId3" imgW="888840" imgH="39348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564714" y="2054094"/>
                        <a:ext cx="1354922" cy="603513"/>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960439"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graphicFrame>
        <p:nvGraphicFramePr>
          <p:cNvPr id="23" name="Object 22">
            <a:extLst>
              <a:ext uri="{FF2B5EF4-FFF2-40B4-BE49-F238E27FC236}">
                <a16:creationId xmlns:a16="http://schemas.microsoft.com/office/drawing/2014/main" id="{9159CF95-99A3-4BB8-8526-6DA3190DABE7}"/>
              </a:ext>
            </a:extLst>
          </p:cNvPr>
          <p:cNvGraphicFramePr>
            <a:graphicFrameLocks noChangeAspect="1"/>
          </p:cNvGraphicFramePr>
          <p:nvPr/>
        </p:nvGraphicFramePr>
        <p:xfrm>
          <a:off x="3038475" y="1395413"/>
          <a:ext cx="1870075" cy="884237"/>
        </p:xfrm>
        <a:graphic>
          <a:graphicData uri="http://schemas.openxmlformats.org/presentationml/2006/ole">
            <mc:AlternateContent xmlns:mc="http://schemas.openxmlformats.org/markup-compatibility/2006">
              <mc:Choice xmlns:v="urn:schemas-microsoft-com:vml" Requires="v">
                <p:oleObj name="Equation" r:id="rId5" imgW="838080" imgH="393480" progId="Equation.DSMT4">
                  <p:embed/>
                </p:oleObj>
              </mc:Choice>
              <mc:Fallback>
                <p:oleObj name="Equation" r:id="rId5" imgW="838080" imgH="393480" progId="Equation.DSMT4">
                  <p:embed/>
                  <p:pic>
                    <p:nvPicPr>
                      <p:cNvPr id="23" name="Object 22">
                        <a:extLst>
                          <a:ext uri="{FF2B5EF4-FFF2-40B4-BE49-F238E27FC236}">
                            <a16:creationId xmlns:a16="http://schemas.microsoft.com/office/drawing/2014/main" id="{9159CF95-99A3-4BB8-8526-6DA3190DABE7}"/>
                          </a:ext>
                        </a:extLst>
                      </p:cNvPr>
                      <p:cNvPicPr/>
                      <p:nvPr/>
                    </p:nvPicPr>
                    <p:blipFill>
                      <a:blip r:embed="rId6"/>
                      <a:stretch>
                        <a:fillRect/>
                      </a:stretch>
                    </p:blipFill>
                    <p:spPr>
                      <a:xfrm>
                        <a:off x="3038475" y="1395413"/>
                        <a:ext cx="1870075" cy="884237"/>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A10318EF-E955-4EFA-9F7A-B1827F788595}"/>
              </a:ext>
            </a:extLst>
          </p:cNvPr>
          <p:cNvSpPr txBox="1"/>
          <p:nvPr/>
        </p:nvSpPr>
        <p:spPr>
          <a:xfrm>
            <a:off x="3182802" y="2143373"/>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Tree>
    <p:custDataLst>
      <p:tags r:id="rId1"/>
    </p:custDataLst>
    <p:extLst>
      <p:ext uri="{BB962C8B-B14F-4D97-AF65-F5344CB8AC3E}">
        <p14:creationId xmlns:p14="http://schemas.microsoft.com/office/powerpoint/2010/main" val="211757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2|4.1|11.2|9.5|7.6"/>
</p:tagLst>
</file>

<file path=ppt/tags/tag10.xml><?xml version="1.0" encoding="utf-8"?>
<p:tagLst xmlns:a="http://schemas.openxmlformats.org/drawingml/2006/main" xmlns:r="http://schemas.openxmlformats.org/officeDocument/2006/relationships" xmlns:p="http://schemas.openxmlformats.org/presentationml/2006/main">
  <p:tag name="TIMING" val="|12.6|24.7|2.7|25.1|5.5"/>
</p:tagLst>
</file>

<file path=ppt/tags/tag11.xml><?xml version="1.0" encoding="utf-8"?>
<p:tagLst xmlns:a="http://schemas.openxmlformats.org/drawingml/2006/main" xmlns:r="http://schemas.openxmlformats.org/officeDocument/2006/relationships" xmlns:p="http://schemas.openxmlformats.org/presentationml/2006/main">
  <p:tag name="TIMING" val="|29.1|7.6|5.4|10.6"/>
</p:tagLst>
</file>

<file path=ppt/tags/tag12.xml><?xml version="1.0" encoding="utf-8"?>
<p:tagLst xmlns:a="http://schemas.openxmlformats.org/drawingml/2006/main" xmlns:r="http://schemas.openxmlformats.org/officeDocument/2006/relationships" xmlns:p="http://schemas.openxmlformats.org/presentationml/2006/main">
  <p:tag name="TIMING" val="|2.5"/>
</p:tagLst>
</file>

<file path=ppt/tags/tag13.xml><?xml version="1.0" encoding="utf-8"?>
<p:tagLst xmlns:a="http://schemas.openxmlformats.org/drawingml/2006/main" xmlns:r="http://schemas.openxmlformats.org/officeDocument/2006/relationships" xmlns:p="http://schemas.openxmlformats.org/presentationml/2006/main">
  <p:tag name="TIMING" val="|31.1|16.1|13.1|7|3.6|25.6|1.9|0.8|0.6|0.7|0.7|0.7|0.6|0.7|0.7|0.8|1.3|7|0.6"/>
</p:tagLst>
</file>

<file path=ppt/tags/tag14.xml><?xml version="1.0" encoding="utf-8"?>
<p:tagLst xmlns:a="http://schemas.openxmlformats.org/drawingml/2006/main" xmlns:r="http://schemas.openxmlformats.org/officeDocument/2006/relationships" xmlns:p="http://schemas.openxmlformats.org/presentationml/2006/main">
  <p:tag name="TIMING" val="|25.2|9|9.2|12.2"/>
</p:tagLst>
</file>

<file path=ppt/tags/tag15.xml><?xml version="1.0" encoding="utf-8"?>
<p:tagLst xmlns:a="http://schemas.openxmlformats.org/drawingml/2006/main" xmlns:r="http://schemas.openxmlformats.org/officeDocument/2006/relationships" xmlns:p="http://schemas.openxmlformats.org/presentationml/2006/main">
  <p:tag name="TIMING" val="|26.9|8.4|13.7|12.7|3.8|0.8|0.8|0.8|0.9|0.9|0.9|1.2|0.8|1.2|1|1.4|1.1|0.8|1"/>
</p:tagLst>
</file>

<file path=ppt/tags/tag16.xml><?xml version="1.0" encoding="utf-8"?>
<p:tagLst xmlns:a="http://schemas.openxmlformats.org/drawingml/2006/main" xmlns:r="http://schemas.openxmlformats.org/officeDocument/2006/relationships" xmlns:p="http://schemas.openxmlformats.org/presentationml/2006/main">
  <p:tag name="TIMING" val="|5.2|11.7|7.1"/>
</p:tagLst>
</file>

<file path=ppt/tags/tag17.xml><?xml version="1.0" encoding="utf-8"?>
<p:tagLst xmlns:a="http://schemas.openxmlformats.org/drawingml/2006/main" xmlns:r="http://schemas.openxmlformats.org/officeDocument/2006/relationships" xmlns:p="http://schemas.openxmlformats.org/presentationml/2006/main">
  <p:tag name="TIMING" val="|19.9|10.9|5.6|14.8|3.2|2.6|0.9|0.8|0.5|0.6|0.9|0.8|0.7|18.1|0.2|0.7|0.4|0.8|0.3"/>
</p:tagLst>
</file>

<file path=ppt/tags/tag18.xml><?xml version="1.0" encoding="utf-8"?>
<p:tagLst xmlns:a="http://schemas.openxmlformats.org/drawingml/2006/main" xmlns:r="http://schemas.openxmlformats.org/officeDocument/2006/relationships" xmlns:p="http://schemas.openxmlformats.org/presentationml/2006/main">
  <p:tag name="TIMING" val="|8.1|9.6|21.5"/>
</p:tagLst>
</file>

<file path=ppt/tags/tag19.xml><?xml version="1.0" encoding="utf-8"?>
<p:tagLst xmlns:a="http://schemas.openxmlformats.org/drawingml/2006/main" xmlns:r="http://schemas.openxmlformats.org/officeDocument/2006/relationships" xmlns:p="http://schemas.openxmlformats.org/presentationml/2006/main">
  <p:tag name="TIMING" val="|16.5|15.1|9.6|7.6|11.3|20.6"/>
</p:tagLst>
</file>

<file path=ppt/tags/tag2.xml><?xml version="1.0" encoding="utf-8"?>
<p:tagLst xmlns:a="http://schemas.openxmlformats.org/drawingml/2006/main" xmlns:r="http://schemas.openxmlformats.org/officeDocument/2006/relationships" xmlns:p="http://schemas.openxmlformats.org/presentationml/2006/main">
  <p:tag name="TIMING" val="|7.8|10.6|26.3"/>
</p:tagLst>
</file>

<file path=ppt/tags/tag20.xml><?xml version="1.0" encoding="utf-8"?>
<p:tagLst xmlns:a="http://schemas.openxmlformats.org/drawingml/2006/main" xmlns:r="http://schemas.openxmlformats.org/officeDocument/2006/relationships" xmlns:p="http://schemas.openxmlformats.org/presentationml/2006/main">
  <p:tag name="TIMING" val="|18.2|6.6|15.6"/>
</p:tagLst>
</file>

<file path=ppt/tags/tag21.xml><?xml version="1.0" encoding="utf-8"?>
<p:tagLst xmlns:a="http://schemas.openxmlformats.org/drawingml/2006/main" xmlns:r="http://schemas.openxmlformats.org/officeDocument/2006/relationships" xmlns:p="http://schemas.openxmlformats.org/presentationml/2006/main">
  <p:tag name="TIMING" val="|101.6|2.3|11.4|73.9|5.8|7.2"/>
</p:tagLst>
</file>

<file path=ppt/tags/tag22.xml><?xml version="1.0" encoding="utf-8"?>
<p:tagLst xmlns:a="http://schemas.openxmlformats.org/drawingml/2006/main" xmlns:r="http://schemas.openxmlformats.org/officeDocument/2006/relationships" xmlns:p="http://schemas.openxmlformats.org/presentationml/2006/main">
  <p:tag name="TIMING" val="|29.6|12.1|10.4|19.5"/>
</p:tagLst>
</file>

<file path=ppt/tags/tag23.xml><?xml version="1.0" encoding="utf-8"?>
<p:tagLst xmlns:a="http://schemas.openxmlformats.org/drawingml/2006/main" xmlns:r="http://schemas.openxmlformats.org/officeDocument/2006/relationships" xmlns:p="http://schemas.openxmlformats.org/presentationml/2006/main">
  <p:tag name="TIMING" val="|57.9|15.3|5.8|19.1|4.1|4.8|1.3|1|1.1|1.4|1.9|1.2|1.3|3|0.7|0.7|1.1|0.8|1.6|46"/>
</p:tagLst>
</file>

<file path=ppt/tags/tag24.xml><?xml version="1.0" encoding="utf-8"?>
<p:tagLst xmlns:a="http://schemas.openxmlformats.org/drawingml/2006/main" xmlns:r="http://schemas.openxmlformats.org/officeDocument/2006/relationships" xmlns:p="http://schemas.openxmlformats.org/presentationml/2006/main">
  <p:tag name="TIMING" val="|11.8|7.7"/>
</p:tagLst>
</file>

<file path=ppt/tags/tag25.xml><?xml version="1.0" encoding="utf-8"?>
<p:tagLst xmlns:a="http://schemas.openxmlformats.org/drawingml/2006/main" xmlns:r="http://schemas.openxmlformats.org/officeDocument/2006/relationships" xmlns:p="http://schemas.openxmlformats.org/presentationml/2006/main">
  <p:tag name="TIMING" val="|122.3|3.8|14.9|23.5"/>
</p:tagLst>
</file>

<file path=ppt/tags/tag26.xml><?xml version="1.0" encoding="utf-8"?>
<p:tagLst xmlns:a="http://schemas.openxmlformats.org/drawingml/2006/main" xmlns:r="http://schemas.openxmlformats.org/officeDocument/2006/relationships" xmlns:p="http://schemas.openxmlformats.org/presentationml/2006/main">
  <p:tag name="TIMING" val="|18.7|2.4|33.7|6.1"/>
</p:tagLst>
</file>

<file path=ppt/tags/tag27.xml><?xml version="1.0" encoding="utf-8"?>
<p:tagLst xmlns:a="http://schemas.openxmlformats.org/drawingml/2006/main" xmlns:r="http://schemas.openxmlformats.org/officeDocument/2006/relationships" xmlns:p="http://schemas.openxmlformats.org/presentationml/2006/main">
  <p:tag name="TIMING" val="|12.6|9.1|4.1|6.8|6.8|3.9|1.1|1.1|0.8|12.6|1|1.3|0.9|1|0.8|0.8|0.6|1|8.3|3.7|15.8"/>
</p:tagLst>
</file>

<file path=ppt/tags/tag28.xml><?xml version="1.0" encoding="utf-8"?>
<p:tagLst xmlns:a="http://schemas.openxmlformats.org/drawingml/2006/main" xmlns:r="http://schemas.openxmlformats.org/officeDocument/2006/relationships" xmlns:p="http://schemas.openxmlformats.org/presentationml/2006/main">
  <p:tag name="TIMING" val="|44.4|8.9|25.1|16.5|8.5"/>
</p:tagLst>
</file>

<file path=ppt/tags/tag29.xml><?xml version="1.0" encoding="utf-8"?>
<p:tagLst xmlns:a="http://schemas.openxmlformats.org/drawingml/2006/main" xmlns:r="http://schemas.openxmlformats.org/officeDocument/2006/relationships" xmlns:p="http://schemas.openxmlformats.org/presentationml/2006/main">
  <p:tag name="TIMING" val="|32.9|28.2|29.9|6.3|22.3"/>
</p:tagLst>
</file>

<file path=ppt/tags/tag3.xml><?xml version="1.0" encoding="utf-8"?>
<p:tagLst xmlns:a="http://schemas.openxmlformats.org/drawingml/2006/main" xmlns:r="http://schemas.openxmlformats.org/officeDocument/2006/relationships" xmlns:p="http://schemas.openxmlformats.org/presentationml/2006/main">
  <p:tag name="TIMING" val="|20|24.9|42.3|15.8|11.2|2.9|2.4|12.8|2.8|3.8|4.4|12"/>
</p:tagLst>
</file>

<file path=ppt/tags/tag30.xml><?xml version="1.0" encoding="utf-8"?>
<p:tagLst xmlns:a="http://schemas.openxmlformats.org/drawingml/2006/main" xmlns:r="http://schemas.openxmlformats.org/officeDocument/2006/relationships" xmlns:p="http://schemas.openxmlformats.org/presentationml/2006/main">
  <p:tag name="TIMING" val="|9.5|4.2|18.3|24.9"/>
</p:tagLst>
</file>

<file path=ppt/tags/tag31.xml><?xml version="1.0" encoding="utf-8"?>
<p:tagLst xmlns:a="http://schemas.openxmlformats.org/drawingml/2006/main" xmlns:r="http://schemas.openxmlformats.org/officeDocument/2006/relationships" xmlns:p="http://schemas.openxmlformats.org/presentationml/2006/main">
  <p:tag name="TIMING" val="|32.9"/>
</p:tagLst>
</file>

<file path=ppt/tags/tag4.xml><?xml version="1.0" encoding="utf-8"?>
<p:tagLst xmlns:a="http://schemas.openxmlformats.org/drawingml/2006/main" xmlns:r="http://schemas.openxmlformats.org/officeDocument/2006/relationships" xmlns:p="http://schemas.openxmlformats.org/presentationml/2006/main">
  <p:tag name="TIMING" val="|6.2|8.9|8.7|19.1"/>
</p:tagLst>
</file>

<file path=ppt/tags/tag5.xml><?xml version="1.0" encoding="utf-8"?>
<p:tagLst xmlns:a="http://schemas.openxmlformats.org/drawingml/2006/main" xmlns:r="http://schemas.openxmlformats.org/officeDocument/2006/relationships" xmlns:p="http://schemas.openxmlformats.org/presentationml/2006/main">
  <p:tag name="TIMING" val="|21.7|0.8|15.2|4.5"/>
</p:tagLst>
</file>

<file path=ppt/tags/tag6.xml><?xml version="1.0" encoding="utf-8"?>
<p:tagLst xmlns:a="http://schemas.openxmlformats.org/drawingml/2006/main" xmlns:r="http://schemas.openxmlformats.org/officeDocument/2006/relationships" xmlns:p="http://schemas.openxmlformats.org/presentationml/2006/main">
  <p:tag name="TIMING" val="|6.1|17.5|18.6"/>
</p:tagLst>
</file>

<file path=ppt/tags/tag7.xml><?xml version="1.0" encoding="utf-8"?>
<p:tagLst xmlns:a="http://schemas.openxmlformats.org/drawingml/2006/main" xmlns:r="http://schemas.openxmlformats.org/officeDocument/2006/relationships" xmlns:p="http://schemas.openxmlformats.org/presentationml/2006/main">
  <p:tag name="TIMING" val="|32.3|35.3|23.9|11.6|26.2|4.2|1.5|1.2|0.8|1.1|1.4|1|1.1|1.1|0.8|0.8|0.6|0.6|0.5"/>
</p:tagLst>
</file>

<file path=ppt/tags/tag8.xml><?xml version="1.0" encoding="utf-8"?>
<p:tagLst xmlns:a="http://schemas.openxmlformats.org/drawingml/2006/main" xmlns:r="http://schemas.openxmlformats.org/officeDocument/2006/relationships" xmlns:p="http://schemas.openxmlformats.org/presentationml/2006/main">
  <p:tag name="TIMING" val="|10.3|31.7|5.6|14.9"/>
</p:tagLst>
</file>

<file path=ppt/tags/tag9.xml><?xml version="1.0" encoding="utf-8"?>
<p:tagLst xmlns:a="http://schemas.openxmlformats.org/drawingml/2006/main" xmlns:r="http://schemas.openxmlformats.org/officeDocument/2006/relationships" xmlns:p="http://schemas.openxmlformats.org/presentationml/2006/main">
  <p:tag name="TIMING" val="|20.1|8.8|23.6|12.7|7.6|25.6|10.5|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108371</TotalTime>
  <Words>3048</Words>
  <Application>Microsoft Office PowerPoint</Application>
  <PresentationFormat>On-screen Show (4:3)</PresentationFormat>
  <Paragraphs>556</Paragraphs>
  <Slides>38</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9"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Approximating integrals using interpolating polynomials</vt:lpstr>
      <vt:lpstr>Introduction</vt:lpstr>
      <vt:lpstr>Review</vt:lpstr>
      <vt:lpstr>Review</vt:lpstr>
      <vt:lpstr>Riemann sums</vt:lpstr>
      <vt:lpstr>Trapezoidal rule</vt:lpstr>
      <vt:lpstr>Trapezoidal rule</vt:lpstr>
      <vt:lpstr>Trapezoidal rule</vt:lpstr>
      <vt:lpstr>Trapezoidal rule</vt:lpstr>
      <vt:lpstr>Simpson’s rule</vt:lpstr>
      <vt:lpstr>Comparisons</vt:lpstr>
      <vt:lpstr>Comparisons</vt:lpstr>
      <vt:lpstr>Centered approximations</vt:lpstr>
      <vt:lpstr>Centered approximations</vt:lpstr>
      <vt:lpstr>O(h5) centered formula</vt:lpstr>
      <vt:lpstr>Backward approximations</vt:lpstr>
      <vt:lpstr>O(h4) backward formula</vt:lpstr>
      <vt:lpstr>Backward approximations</vt:lpstr>
      <vt:lpstr>O(h5) backward formula</vt:lpstr>
      <vt:lpstr>The one-step formulas</vt:lpstr>
      <vt:lpstr>Integrating over a fixed interval</vt:lpstr>
      <vt:lpstr>Composite trapezoidal rule</vt:lpstr>
      <vt:lpstr>Composite trapezoidal rule</vt:lpstr>
      <vt:lpstr>Implementation</vt:lpstr>
      <vt:lpstr>Composite trapezoidal rule</vt:lpstr>
      <vt:lpstr>Composite O(h5) centered formula</vt:lpstr>
      <vt:lpstr>Composite O(h5) centered formula</vt:lpstr>
      <vt:lpstr>Implementation</vt:lpstr>
      <vt:lpstr>Composite O(h5) centered formula</vt:lpstr>
      <vt:lpstr>Composite backward formulas</vt:lpstr>
      <vt:lpstr>Discontinuities</vt:lpstr>
      <vt:lpstr>Discontinuities</vt:lpstr>
      <vt:lpstr>Discontinuities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1844</cp:revision>
  <dcterms:created xsi:type="dcterms:W3CDTF">2020-04-30T19:27:29Z</dcterms:created>
  <dcterms:modified xsi:type="dcterms:W3CDTF">2025-01-27T20:58:43Z</dcterms:modified>
</cp:coreProperties>
</file>